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BAE"/>
    <a:srgbClr val="FCF6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938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1712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504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800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7025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3890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0226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9715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7516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9637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8386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7F07C-40A0-4C28-9F3D-BD3D6B5E8A35}" type="datetimeFigureOut">
              <a:rPr lang="hu-HU" smtClean="0"/>
              <a:pPr/>
              <a:t>2015.11.30.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EFA4-7D48-4B41-A886-56E1862A23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220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39545" y="1155313"/>
            <a:ext cx="9179859" cy="4767449"/>
          </a:xfrm>
        </p:spPr>
        <p:txBody>
          <a:bodyPr anchor="ctr"/>
          <a:lstStyle/>
          <a:p>
            <a:r>
              <a:rPr lang="hu-HU" dirty="0" smtClean="0"/>
              <a:t>Emberi erőforrások</a:t>
            </a:r>
            <a:r>
              <a:rPr lang="hu-HU" dirty="0"/>
              <a:t/>
            </a:r>
            <a:br>
              <a:rPr lang="hu-HU" dirty="0"/>
            </a:br>
            <a:r>
              <a:rPr lang="hu-HU" dirty="0" err="1" smtClean="0"/>
              <a:t>FOKSZ</a:t>
            </a:r>
            <a:endParaRPr lang="hu-HU" dirty="0"/>
          </a:p>
        </p:txBody>
      </p:sp>
      <p:pic>
        <p:nvPicPr>
          <p:cNvPr id="3" name="Kép 2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761" y="5490519"/>
            <a:ext cx="3102493" cy="136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61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/>
          <a:lstStyle/>
          <a:p>
            <a:pPr algn="ctr"/>
            <a:r>
              <a:rPr lang="hu-HU" dirty="0" smtClean="0"/>
              <a:t>Kiknek ajánlom ezt a szakot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34746" y="1825625"/>
            <a:ext cx="9319054" cy="4351338"/>
          </a:xfrm>
        </p:spPr>
        <p:txBody>
          <a:bodyPr/>
          <a:lstStyle/>
          <a:p>
            <a:r>
              <a:rPr lang="hu-HU" dirty="0" smtClean="0"/>
              <a:t>Magas fokú érzelmi intelligencia, empátia</a:t>
            </a:r>
          </a:p>
          <a:p>
            <a:r>
              <a:rPr lang="hu-HU" dirty="0" smtClean="0"/>
              <a:t>Jó kommunikációs képesség</a:t>
            </a:r>
          </a:p>
          <a:p>
            <a:r>
              <a:rPr lang="hu-HU" dirty="0" smtClean="0"/>
              <a:t>Nyitottak az emberekre</a:t>
            </a:r>
          </a:p>
          <a:p>
            <a:r>
              <a:rPr lang="hu-HU" dirty="0" smtClean="0"/>
              <a:t>Jó emberismerő</a:t>
            </a:r>
          </a:p>
          <a:p>
            <a:r>
              <a:rPr lang="hu-HU" dirty="0" smtClean="0"/>
              <a:t>Csapatjátékos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376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470" y="365125"/>
            <a:ext cx="9640330" cy="1325563"/>
          </a:xfrm>
        </p:spPr>
        <p:txBody>
          <a:bodyPr/>
          <a:lstStyle/>
          <a:p>
            <a:pPr algn="ctr"/>
            <a:r>
              <a:rPr lang="hu-HU" dirty="0" smtClean="0"/>
              <a:t>Elhelyezkedési esélyek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37038" y="1825625"/>
            <a:ext cx="9516762" cy="4351338"/>
          </a:xfrm>
        </p:spPr>
        <p:txBody>
          <a:bodyPr/>
          <a:lstStyle/>
          <a:p>
            <a:r>
              <a:rPr lang="hu-HU" dirty="0" smtClean="0"/>
              <a:t>Túlképzettség</a:t>
            </a:r>
          </a:p>
          <a:p>
            <a:r>
              <a:rPr lang="hu-HU" dirty="0" smtClean="0"/>
              <a:t>Nem könnyű elhelyezkedni</a:t>
            </a:r>
          </a:p>
          <a:p>
            <a:pPr marL="1250950">
              <a:buFont typeface="Symbol" panose="05050102010706020507" pitchFamily="18" charset="2"/>
              <a:buChar char=""/>
            </a:pPr>
            <a:r>
              <a:rPr lang="hu-HU" dirty="0" smtClean="0"/>
              <a:t>Gyakorlat során szerzett tapasztalattal több esély</a:t>
            </a:r>
          </a:p>
          <a:p>
            <a:pPr marL="1250950">
              <a:buFont typeface="Symbol" panose="05050102010706020507" pitchFamily="18" charset="2"/>
              <a:buChar char=""/>
            </a:pPr>
            <a:r>
              <a:rPr lang="hu-HU" dirty="0" smtClean="0"/>
              <a:t>Idegen nyelv tudás! (min. angol, közép-felsőfok)</a:t>
            </a:r>
          </a:p>
          <a:p>
            <a:pPr marL="1250950">
              <a:buFont typeface="Symbol" panose="05050102010706020507" pitchFamily="18" charset="2"/>
              <a:buChar char=""/>
            </a:pPr>
            <a:r>
              <a:rPr lang="hu-HU" dirty="0" smtClean="0"/>
              <a:t>Jó kereseti lehetőség</a:t>
            </a:r>
          </a:p>
          <a:p>
            <a:pPr marL="1250950">
              <a:buFont typeface="Symbol" panose="05050102010706020507" pitchFamily="18" charset="2"/>
              <a:buChar char="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118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9247" y="524435"/>
            <a:ext cx="10654553" cy="56525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5400" dirty="0" smtClean="0"/>
              <a:t>Köszönöm a figyelmet!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xmlns="" val="10244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6698" y="365427"/>
            <a:ext cx="9203725" cy="1298919"/>
          </a:xfrm>
        </p:spPr>
        <p:txBody>
          <a:bodyPr/>
          <a:lstStyle/>
          <a:p>
            <a:pPr algn="ctr"/>
            <a:r>
              <a:rPr lang="hu-HU" dirty="0" err="1" smtClean="0"/>
              <a:t>FOKSZ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3919" y="1792674"/>
            <a:ext cx="9748782" cy="455779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Felsőoktatási szakképzés</a:t>
            </a:r>
          </a:p>
          <a:p>
            <a:r>
              <a:rPr lang="hu-HU" dirty="0" smtClean="0"/>
              <a:t>4 félév</a:t>
            </a:r>
          </a:p>
          <a:p>
            <a:r>
              <a:rPr lang="hu-HU" dirty="0" smtClean="0"/>
              <a:t>2 szakirány: személyügyi és humánpolitikai</a:t>
            </a:r>
          </a:p>
          <a:p>
            <a:r>
              <a:rPr lang="hu-HU" dirty="0" smtClean="0"/>
              <a:t>120 kredit</a:t>
            </a:r>
          </a:p>
          <a:p>
            <a:pPr marL="806450">
              <a:buFont typeface="Symbol" panose="05050102010706020507" pitchFamily="18" charset="2"/>
              <a:buChar char=""/>
            </a:pPr>
            <a:r>
              <a:rPr lang="hu-HU" dirty="0" smtClean="0"/>
              <a:t>90 kredit, besorolási szakon (emberi erőforrások </a:t>
            </a:r>
            <a:r>
              <a:rPr lang="hu-HU" dirty="0" err="1" smtClean="0"/>
              <a:t>BA</a:t>
            </a:r>
            <a:r>
              <a:rPr lang="hu-HU" dirty="0" smtClean="0"/>
              <a:t>)</a:t>
            </a:r>
          </a:p>
          <a:p>
            <a:pPr marL="806450">
              <a:buFont typeface="Symbol" panose="05050102010706020507" pitchFamily="18" charset="2"/>
              <a:buChar char=""/>
            </a:pPr>
            <a:r>
              <a:rPr lang="hu-HU" dirty="0" smtClean="0"/>
              <a:t>30 kredit, képzési területen</a:t>
            </a:r>
          </a:p>
          <a:p>
            <a:r>
              <a:rPr lang="hu-HU" dirty="0" smtClean="0"/>
              <a:t>50% elmélet, 50% gyakorlat</a:t>
            </a:r>
          </a:p>
          <a:p>
            <a:r>
              <a:rPr lang="hu-HU" dirty="0" smtClean="0"/>
              <a:t>1 félév szakmai gyakorlat (4. félév), 560 óra</a:t>
            </a:r>
          </a:p>
          <a:p>
            <a:r>
              <a:rPr lang="hu-HU" dirty="0" smtClean="0"/>
              <a:t>Oklevél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75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6939" y="381450"/>
            <a:ext cx="9332205" cy="1325563"/>
          </a:xfrm>
        </p:spPr>
        <p:txBody>
          <a:bodyPr/>
          <a:lstStyle/>
          <a:p>
            <a:r>
              <a:rPr lang="hu-HU" dirty="0" smtClean="0"/>
              <a:t>Mely tantárgyakból kell felvételizni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48343" y="1926293"/>
            <a:ext cx="9983598" cy="4351338"/>
          </a:xfrm>
        </p:spPr>
        <p:txBody>
          <a:bodyPr/>
          <a:lstStyle/>
          <a:p>
            <a:r>
              <a:rPr lang="hu-HU" b="1" dirty="0" err="1" smtClean="0"/>
              <a:t>FOKSZ</a:t>
            </a:r>
            <a:r>
              <a:rPr lang="hu-HU" b="1" dirty="0" smtClean="0"/>
              <a:t>:</a:t>
            </a:r>
            <a:r>
              <a:rPr lang="hu-HU" dirty="0" smtClean="0"/>
              <a:t> bármely, két legjobb érettségi eredmény</a:t>
            </a:r>
          </a:p>
          <a:p>
            <a:pPr marL="806450">
              <a:buFont typeface="Calibri" panose="020F0502020204030204" pitchFamily="34" charset="0"/>
              <a:buChar char="‒"/>
            </a:pPr>
            <a:r>
              <a:rPr lang="hu-HU" dirty="0"/>
              <a:t> </a:t>
            </a:r>
            <a:r>
              <a:rPr lang="hu-HU" dirty="0" smtClean="0"/>
              <a:t>pontszámítás: 1. érettségi eredmények duplázása</a:t>
            </a:r>
          </a:p>
          <a:p>
            <a:pPr marL="3321050" indent="-361950">
              <a:buFont typeface="+mj-lt"/>
              <a:buAutoNum type="arabicPeriod" startAt="2"/>
            </a:pPr>
            <a:r>
              <a:rPr lang="hu-HU" dirty="0" smtClean="0"/>
              <a:t>Tanulmányi pontok+ érettségi pontok+ többletpontok</a:t>
            </a:r>
          </a:p>
          <a:p>
            <a:pPr marL="3321050" indent="-361950">
              <a:buFont typeface="+mj-lt"/>
              <a:buAutoNum type="arabicPeriod" startAt="2"/>
            </a:pPr>
            <a:r>
              <a:rPr lang="hu-HU" dirty="0" smtClean="0"/>
              <a:t>Tanulmányi eredmények duplázása!!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22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47784" y="664479"/>
            <a:ext cx="9489989" cy="5652528"/>
          </a:xfrm>
        </p:spPr>
        <p:txBody>
          <a:bodyPr/>
          <a:lstStyle/>
          <a:p>
            <a:pPr lvl="0"/>
            <a:r>
              <a:rPr lang="hu-HU" b="1" dirty="0" smtClean="0"/>
              <a:t>Alapképzés: </a:t>
            </a:r>
            <a:r>
              <a:rPr lang="hu-HU" dirty="0"/>
              <a:t>kettőt kell </a:t>
            </a:r>
            <a:r>
              <a:rPr lang="hu-HU" dirty="0" smtClean="0"/>
              <a:t>választani: gazdasági </a:t>
            </a:r>
            <a:r>
              <a:rPr lang="hu-HU" dirty="0"/>
              <a:t>ismeretek v. matematika v. történelem v. egy idegen nyelv v. szakmai előkészítő tárgy</a:t>
            </a:r>
          </a:p>
          <a:p>
            <a:pPr marL="1573213" indent="-457200">
              <a:buFont typeface="Calibri" panose="020F0502020204030204" pitchFamily="34" charset="0"/>
              <a:buChar char="‒"/>
            </a:pPr>
            <a:r>
              <a:rPr lang="hu-HU" dirty="0" smtClean="0"/>
              <a:t>Tanulmányi pontok+ érettségi pontok+ többletpontok</a:t>
            </a:r>
          </a:p>
          <a:p>
            <a:pPr marL="1573213" indent="-457200">
              <a:buFont typeface="Calibri" panose="020F0502020204030204" pitchFamily="34" charset="0"/>
              <a:buChar char="‒"/>
            </a:pPr>
            <a:r>
              <a:rPr lang="hu-HU" dirty="0" smtClean="0"/>
              <a:t>Érettségi eredmények duplázása</a:t>
            </a:r>
          </a:p>
          <a:p>
            <a:pPr marL="457200" indent="-457200"/>
            <a:endParaRPr lang="hu-HU" dirty="0"/>
          </a:p>
          <a:p>
            <a:pPr marL="457200" indent="-457200"/>
            <a:endParaRPr lang="hu-HU" dirty="0" smtClean="0"/>
          </a:p>
          <a:p>
            <a:pPr marL="457200" indent="-457200"/>
            <a:r>
              <a:rPr lang="hu-HU" dirty="0" smtClean="0"/>
              <a:t>Emelt szint egyiknél sem kötelező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072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37254" y="365125"/>
            <a:ext cx="8816546" cy="1325563"/>
          </a:xfrm>
        </p:spPr>
        <p:txBody>
          <a:bodyPr/>
          <a:lstStyle/>
          <a:p>
            <a:r>
              <a:rPr lang="hu-HU" dirty="0" smtClean="0"/>
              <a:t>Mit takar az adott szakma?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416" y="1825625"/>
            <a:ext cx="9434384" cy="435133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Emberekkel foglalkozik</a:t>
            </a:r>
          </a:p>
          <a:p>
            <a:r>
              <a:rPr lang="hu-HU" dirty="0" smtClean="0"/>
              <a:t>Emberi erőforrás hatékony felhasználása egyéni és szervezeti célok megvalósítása érdekében</a:t>
            </a:r>
          </a:p>
          <a:p>
            <a:r>
              <a:rPr lang="hu-HU" dirty="0" smtClean="0"/>
              <a:t>Foglalkozik: - Létszámtervezés</a:t>
            </a:r>
          </a:p>
          <a:p>
            <a:pPr marL="2151063">
              <a:buFont typeface="Calibri" panose="020F0502020204030204" pitchFamily="34" charset="0"/>
              <a:buChar char="‒"/>
            </a:pPr>
            <a:r>
              <a:rPr lang="hu-HU" dirty="0" smtClean="0"/>
              <a:t>Munkakörelemzés</a:t>
            </a:r>
          </a:p>
          <a:p>
            <a:pPr marL="2151063">
              <a:buFont typeface="Calibri" panose="020F0502020204030204" pitchFamily="34" charset="0"/>
              <a:buChar char="‒"/>
            </a:pPr>
            <a:r>
              <a:rPr lang="hu-HU" dirty="0" smtClean="0"/>
              <a:t>Toborzás-kiválasztás</a:t>
            </a:r>
          </a:p>
          <a:p>
            <a:pPr marL="2151063">
              <a:buFont typeface="Calibri" panose="020F0502020204030204" pitchFamily="34" charset="0"/>
              <a:buChar char="‒"/>
            </a:pPr>
            <a:r>
              <a:rPr lang="hu-HU" dirty="0" smtClean="0"/>
              <a:t>Munkaerő fejlesztés, karriertervezés</a:t>
            </a:r>
          </a:p>
          <a:p>
            <a:pPr marL="2151063">
              <a:buFont typeface="Calibri" panose="020F0502020204030204" pitchFamily="34" charset="0"/>
              <a:buChar char="‒"/>
            </a:pPr>
            <a:r>
              <a:rPr lang="hu-HU" dirty="0" smtClean="0"/>
              <a:t>Bérezés és jutalmazás</a:t>
            </a:r>
          </a:p>
          <a:p>
            <a:pPr marL="2151063">
              <a:buFont typeface="Calibri" panose="020F0502020204030204" pitchFamily="34" charset="0"/>
              <a:buChar char="‒"/>
            </a:pPr>
            <a:r>
              <a:rPr lang="hu-HU" dirty="0" smtClean="0"/>
              <a:t>Munkatársi kapcsolatok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268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0388" y="365125"/>
            <a:ext cx="10093411" cy="1325563"/>
          </a:xfrm>
        </p:spPr>
        <p:txBody>
          <a:bodyPr/>
          <a:lstStyle/>
          <a:p>
            <a:pPr algn="ctr"/>
            <a:r>
              <a:rPr lang="hu-HU" dirty="0" smtClean="0"/>
              <a:t>Mit tanulunk?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37038" y="1825625"/>
            <a:ext cx="9516762" cy="4351338"/>
          </a:xfrm>
        </p:spPr>
        <p:txBody>
          <a:bodyPr>
            <a:normAutofit/>
          </a:bodyPr>
          <a:lstStyle/>
          <a:p>
            <a:r>
              <a:rPr lang="hu-HU" b="1" dirty="0" smtClean="0"/>
              <a:t>Alapozó tárgyak: </a:t>
            </a:r>
            <a:r>
              <a:rPr lang="hu-HU" dirty="0" smtClean="0"/>
              <a:t>kommunikáció, idegen nyelv, informatika, munkaerő-piaci ismeretek</a:t>
            </a:r>
          </a:p>
          <a:p>
            <a:r>
              <a:rPr lang="hu-HU" b="1" dirty="0" smtClean="0"/>
              <a:t>Általános közgazdasági tárgyak: </a:t>
            </a:r>
            <a:r>
              <a:rPr lang="hu-HU" dirty="0" smtClean="0"/>
              <a:t>gazdasági jog, pénzügy, számvitel, statisztika, közgazdaságtan, stb.</a:t>
            </a:r>
          </a:p>
          <a:p>
            <a:r>
              <a:rPr lang="hu-HU" b="1" dirty="0" smtClean="0"/>
              <a:t>Emberi erőforrás szak tárgyai: </a:t>
            </a:r>
            <a:r>
              <a:rPr lang="hu-HU" dirty="0" smtClean="0"/>
              <a:t>adózási alapismeretek, munkajog, kontrolling, személyügyi informatika, </a:t>
            </a:r>
            <a:r>
              <a:rPr lang="hu-HU" dirty="0" err="1" smtClean="0"/>
              <a:t>EEM</a:t>
            </a:r>
            <a:r>
              <a:rPr lang="hu-HU" dirty="0" smtClean="0"/>
              <a:t>, stb.</a:t>
            </a:r>
          </a:p>
          <a:p>
            <a:r>
              <a:rPr lang="hu-HU" b="1" dirty="0" smtClean="0"/>
              <a:t>Személyügyi szakirány: </a:t>
            </a:r>
            <a:r>
              <a:rPr lang="hu-HU" dirty="0" smtClean="0"/>
              <a:t>személyügyi tevékenység</a:t>
            </a:r>
          </a:p>
          <a:p>
            <a:r>
              <a:rPr lang="hu-HU" b="1" dirty="0" smtClean="0"/>
              <a:t>Humánpolitikai: </a:t>
            </a:r>
            <a:r>
              <a:rPr lang="hu-HU" dirty="0" smtClean="0"/>
              <a:t>Munkapszichológia, Vállalati </a:t>
            </a:r>
            <a:r>
              <a:rPr lang="hu-HU" dirty="0" err="1" smtClean="0"/>
              <a:t>HEM</a:t>
            </a:r>
            <a:r>
              <a:rPr lang="hu-HU" dirty="0" smtClean="0"/>
              <a:t> stratégia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124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5232" y="365125"/>
            <a:ext cx="9648568" cy="1325563"/>
          </a:xfrm>
        </p:spPr>
        <p:txBody>
          <a:bodyPr/>
          <a:lstStyle/>
          <a:p>
            <a:pPr algn="ctr"/>
            <a:r>
              <a:rPr lang="hu-HU" dirty="0" smtClean="0"/>
              <a:t>Nehézségek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3514" y="1825625"/>
            <a:ext cx="9500286" cy="4351338"/>
          </a:xfrm>
        </p:spPr>
        <p:txBody>
          <a:bodyPr/>
          <a:lstStyle/>
          <a:p>
            <a:r>
              <a:rPr lang="hu-HU" dirty="0" smtClean="0"/>
              <a:t>Vizsgaidőszak</a:t>
            </a:r>
          </a:p>
          <a:p>
            <a:r>
              <a:rPr lang="hu-HU" dirty="0" smtClean="0"/>
              <a:t>Megfelelő gyakorlati hely találása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394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35892" y="365125"/>
            <a:ext cx="9417908" cy="1325563"/>
          </a:xfrm>
        </p:spPr>
        <p:txBody>
          <a:bodyPr/>
          <a:lstStyle/>
          <a:p>
            <a:pPr algn="ctr"/>
            <a:r>
              <a:rPr lang="hu-HU" dirty="0" smtClean="0"/>
              <a:t>Mennyire fontos az előzetes nyelvtanulás?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61750" y="1825625"/>
            <a:ext cx="9492049" cy="4351338"/>
          </a:xfrm>
        </p:spPr>
        <p:txBody>
          <a:bodyPr/>
          <a:lstStyle/>
          <a:p>
            <a:r>
              <a:rPr lang="hu-HU" b="1" dirty="0" err="1" smtClean="0"/>
              <a:t>FOKSZ</a:t>
            </a:r>
            <a:r>
              <a:rPr lang="hu-HU" b="1" dirty="0" smtClean="0"/>
              <a:t>: </a:t>
            </a:r>
            <a:r>
              <a:rPr lang="hu-HU" dirty="0" smtClean="0"/>
              <a:t>nem követelmény, de szükséges némi idegen nyelv tudás</a:t>
            </a:r>
          </a:p>
          <a:p>
            <a:pPr marL="901700">
              <a:buFont typeface="Symbol" panose="05050102010706020507" pitchFamily="18" charset="2"/>
              <a:buChar char="-"/>
            </a:pPr>
            <a:r>
              <a:rPr lang="hu-HU" dirty="0" smtClean="0"/>
              <a:t> 2 félév idegen nyelvi tantárgy (angol, német) 1 alapozó, 1 gazdasági szaknyelv</a:t>
            </a:r>
          </a:p>
          <a:p>
            <a:pPr marL="496888" indent="-457200">
              <a:tabLst>
                <a:tab pos="2514600" algn="l"/>
              </a:tabLst>
            </a:pPr>
            <a:r>
              <a:rPr lang="hu-HU" b="1" dirty="0" smtClean="0"/>
              <a:t>Alapképzés:</a:t>
            </a:r>
            <a:r>
              <a:rPr lang="hu-HU" dirty="0" smtClean="0"/>
              <a:t> - középfokú B2 komplex, szaknyelvi (képzési területnek 	megfelelő) vagy</a:t>
            </a:r>
          </a:p>
          <a:p>
            <a:pPr marL="2514600" indent="-268288">
              <a:buFont typeface="Symbol" panose="05050102010706020507" pitchFamily="18" charset="2"/>
              <a:buChar char="-"/>
              <a:tabLst>
                <a:tab pos="2514600" algn="l"/>
              </a:tabLst>
            </a:pPr>
            <a:r>
              <a:rPr lang="hu-HU" dirty="0" smtClean="0"/>
              <a:t>Felsőfokú (</a:t>
            </a:r>
            <a:r>
              <a:rPr lang="hu-HU" dirty="0" err="1" smtClean="0"/>
              <a:t>C1</a:t>
            </a:r>
            <a:r>
              <a:rPr lang="hu-HU" dirty="0" smtClean="0"/>
              <a:t>) komplex </a:t>
            </a:r>
          </a:p>
        </p:txBody>
      </p:sp>
    </p:spTree>
    <p:extLst>
      <p:ext uri="{BB962C8B-B14F-4D97-AF65-F5344CB8AC3E}">
        <p14:creationId xmlns:p14="http://schemas.microsoft.com/office/powerpoint/2010/main" xmlns="" val="19153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10032" y="365125"/>
            <a:ext cx="9343768" cy="1325563"/>
          </a:xfrm>
        </p:spPr>
        <p:txBody>
          <a:bodyPr/>
          <a:lstStyle/>
          <a:p>
            <a:pPr algn="ctr"/>
            <a:r>
              <a:rPr lang="hu-HU" dirty="0" smtClean="0"/>
              <a:t>Egyetemi élet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848" y="1825625"/>
            <a:ext cx="9557951" cy="4351338"/>
          </a:xfrm>
        </p:spPr>
        <p:txBody>
          <a:bodyPr/>
          <a:lstStyle/>
          <a:p>
            <a:r>
              <a:rPr lang="hu-HU" dirty="0" smtClean="0"/>
              <a:t>Gólyatábor</a:t>
            </a:r>
          </a:p>
          <a:p>
            <a:r>
              <a:rPr lang="hu-HU" dirty="0" smtClean="0"/>
              <a:t>Gólyabál</a:t>
            </a:r>
          </a:p>
          <a:p>
            <a:r>
              <a:rPr lang="hu-HU" dirty="0" smtClean="0"/>
              <a:t>Tréninghét</a:t>
            </a:r>
          </a:p>
          <a:p>
            <a:r>
              <a:rPr lang="hu-HU" dirty="0" smtClean="0"/>
              <a:t>Évközben egyetem által szervezett bulik a Dobozban</a:t>
            </a:r>
            <a:endParaRPr lang="hu-HU" dirty="0"/>
          </a:p>
        </p:txBody>
      </p:sp>
      <p:pic>
        <p:nvPicPr>
          <p:cNvPr id="7" name="Kép 6" descr="12322743_728710023896320_4807798601823804054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62682" y="4055076"/>
            <a:ext cx="3883111" cy="2588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Kép 7" descr="11214182_685716591528997_774532600287825736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8973" y="700215"/>
            <a:ext cx="1701758" cy="23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692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308</Words>
  <Application>Microsoft Office PowerPoint</Application>
  <PresentationFormat>Egyéni</PresentationFormat>
  <Paragraphs>63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 Theme</vt:lpstr>
      <vt:lpstr>Emberi erőforrások FOKSZ</vt:lpstr>
      <vt:lpstr>FOKSZ</vt:lpstr>
      <vt:lpstr>Mely tantárgyakból kell felvételizni</vt:lpstr>
      <vt:lpstr>4. dia</vt:lpstr>
      <vt:lpstr>Mit takar az adott szakma?</vt:lpstr>
      <vt:lpstr>Mit tanulunk?</vt:lpstr>
      <vt:lpstr>Nehézségek</vt:lpstr>
      <vt:lpstr>Mennyire fontos az előzetes nyelvtanulás?</vt:lpstr>
      <vt:lpstr>Egyetemi élet</vt:lpstr>
      <vt:lpstr>Kiknek ajánlom ezt a szakot</vt:lpstr>
      <vt:lpstr>Elhelyezkedési esélyek</vt:lpstr>
      <vt:lpstr>12.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Emberi erőforrások FOKSZ</dc:title>
  <dc:creator>tokes.adrienn34@gmail.com</dc:creator>
  <cp:lastModifiedBy>Lajos</cp:lastModifiedBy>
  <cp:revision>10</cp:revision>
  <dcterms:created xsi:type="dcterms:W3CDTF">2015-11-30T08:47:03Z</dcterms:created>
  <dcterms:modified xsi:type="dcterms:W3CDTF">2015-11-30T12:02:09Z</dcterms:modified>
</cp:coreProperties>
</file>