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2" r:id="rId24"/>
    <p:sldId id="281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4E31-8FBE-42D3-A9F9-927AABDA0C9A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A1CF-0CA6-4DD1-AC4C-E34CB35AB1C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Fajismereti diasorozat 7. évfolyam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Eukarióta</a:t>
            </a:r>
            <a:r>
              <a:rPr lang="hu-HU" dirty="0" smtClean="0"/>
              <a:t> egysejtűek országa, Gombák országa, Növények országa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Nyitvatermők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  <a:r>
              <a:rPr lang="hu-HU" dirty="0" smtClean="0"/>
              <a:t>lucfenyő</a:t>
            </a: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		</a:t>
            </a:r>
            <a:r>
              <a:rPr lang="hu-HU" dirty="0" smtClean="0"/>
              <a:t>vörösfenyő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://www.nrkerteszet.hu/pictures/novenyek/picea_ab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31307" cy="2880320"/>
          </a:xfrm>
          <a:prstGeom prst="rect">
            <a:avLst/>
          </a:prstGeom>
          <a:noFill/>
        </p:spPr>
      </p:pic>
      <p:pic>
        <p:nvPicPr>
          <p:cNvPr id="1028" name="Picture 4" descr="http://www.terra.hu/fak/jpg/larix.decidua.1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160540" cy="312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4139952" cy="2578298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Nyitvatermők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/>
              <a:t>tiszafa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50" name="AutoShape 2" descr="data:image/jpeg;base64,/9j/4AAQSkZJRgABAQAAAQABAAD/2wCEAAkGBxQTEhUUExQWFRUXGRwaFxcXGBofHRscHBocHBkgHBwcHyggHRwlHBgdITEhJSkrLi4uFx8zODMsNygtLisBCgoKDg0OGxAQGywkICQ0LzcvLDQsLDQsMiwsLCwsLywvLCwsLCwsLCwsLCwsLCwsLCwsLCwsLCwsLCwsLCwsLP/AABEIAMMBAwMBIgACEQEDEQH/xAAcAAACAwEBAQEAAAAAAAAAAAAEBQIDBgABBwj/xABBEAACAQIEBAMFBgUDAwMFAAABAhEAAwQSITEFQVFhEyJxBjKBkaEUI0JSsdFigsHh8HKS8RUzogckQxY0U4Oy/8QAGwEAAgMBAQEAAAAAAAAAAAAAAgMBBAUABgf/xAA0EQACAgEDAgMGBAYDAQAAAAABAgARAxIhMQRBBVFhEyIycYHwkaGxwQYUNELR4TOy8SP/2gAMAwEAAhEDEQA/AMbxS263Fyn5cqOw/C8Lec2riMt0iVuIYBOk5lgjvIj41RiLIOKQK5Y6m6pUwhzNlAJ3kCdKM4gphsmUHQFucHuNaz91azMeyAIDxH2Bvi2161lays65vNp1HLqJOxFU8VVzbw9kD30T4mWWPnR2O4/fa2ll2BZAQj6edTupPPXYT6VXhcfna1cYBfBU7zvJIHzNFmyLQoSWLbX2gQvXLgt2GUqLOYERrOYkyJ6wPhWjs2rpvYewq5bXjWjeI0zM5zKo7BdY9aD4AFNxGvqVFw5vEYwXk6kA8jO/amWBx1zC4tcPcKm2mIGWTMAkQCSOUgqehYSYMV9QY35cxgxlrNcTdcRw88Utkj3MBeP+64o/Sa+E8LtubSgLlF1WALaK+TLOXuMwB9fWv0BxL/7m5cOh/wCnPoOuckxXyz2n4K5w3BcPbUhmss0xsbhR2J+bGtXIBpjVoLMfg+AG4l28x8O1bB2ElrnJFG28SeU0HwjDu7DIpLA6ge8I10mvp3G+FeHhoB8OxYZALnO5eLeYAcwsyx2kxyMK8HhGtsLjBdR/3bWx6yORpCNqBuSufanie/w42rtvFQJVgxExJHbrTjG3vFBuFvfJVR6Lm/UgUX7ReDctM6glZBHYZQD8mmkmBw+bwbK+9DOCTESSTP8AKAPjSWNn3ZXxBspA7zK4lzA5HU+lMOFC3rqW215iN9Ke43DeGuV7JYsSFyrJJAkxGsgEH41nMGgAltNCVK8yRoD2phNL6zZ8Q8PPShQWBsfhC7uCLOucxrM9QdiPpTSyoTEXS+mbwwP51lj8BPzr2/mu4MXcoBtMLZI/i92P0NX4nCBsl9wQmimfxeGJaBz5D1oGIMyd+8S40AAaeaSWnkza/RT84pvYvi3ZsWx5Q7FXyyGUdJ5FoOu9InxB8YNdEa5iv1+ug+BqnG49n5n3y3xNQRcPSY54RDXofZFMTyUpB+gNBjFyrpvlVQoPQAgR3lhQFnFsuYDcrlk/l5/tV3DFy3HuNsignueQ+dRVCQQYw4ndBRMPysKSY2NwgT9SR8KywB5AzWt4Lg89q6xcBiCe5ky30jXvXmN4XbFtcl3M7sDoNApHPvPykUxHA2jEyBRUy2DtMzBQNWMT3pla4KwIk+8kr65oijsKwR1QTCkEz+YSCRXDGLmgsRlJidusfOuOQwWym9oNgsKZAuHQnyjqAdZoa/hAwZhpBJ7RyH1qzHXpuKVEAKNO1F2LSl1RjCkEtr1IgVFkmDrINxP4RbWJA58h8algMZlYGP70745fS2mRCIjYjQeg3J9ay2VtzOvOnldql7pOoOMjIvMb8Txlt3GQZdPNGxND3MOpGYH50CjAbyfSicTi2KqjCANgKDSe0bk/+7PlNL6AfdSdvAncuOwrrmCO0gxvFVeJB60RavHaY6musjmUCWG8EYQYmuopsOJ5/SuotQk6hN7j0VcSzhfOwAH+dtT8aXsCQbYMlpM/0+dMsSfDdp+8fZMvQbUk4JjT9pBcEZiUg8un1qoB7tykqng9olvLllTdj+HU6/DnTvG2lFm0IbPcKy2bQgaZY6ksDPamXGOBFmfJbVtMwkGDPUgg70VwbDpetZH3FvOo5hkGbTv5T8JrmogEywjrywsRXxnCeNiMHYDOpCZWGbkWMFemmh+FST2YNq6YuE3bTz5tfMp8pknUGBoeR3FanEXfBdDAJUAid9NRr8K0iYSypQX0BW4g8R9Aykk+YNvIJ+XWKlUZgAh+7mmOgyFMZU/GpI+YO4kMBjDeNx+Rwd+3BBBDKVYgg9Q8jsBReLYLhsMFUF7Vq3btyN7lxFUD02J7elYrgvGWs4jFYS594EN5Uu7E5Qwyke6SUJIIjUHeNNvw/E2x4IuGTZTxTp+JbZnTsG+oHaix5NvYtsf2mRmBBCxH7bYNX8LBrJSyuZjO7t+Jj/NMnncrNcTwy4ZBZTyhB94WBJZ2gz2EbAdTUbPtFfVWuOqo2Ldntu+qyCStq6D7qMJAYRGWTtIBOMN+1ltE23tmPCuaskboSdWUfhJ1EFTOhqWy291tFsrVzCvBS3ZS/bcPZY5HQ723ylj/ACtlkHr60biuDzbtXVMXUtIx/ie81mR2ANxoHIdhWaw2ILLfskj71PwnQOhDofiVj+atFx3iZSy9pfeDATrIVFNt/wDytqZ7mhVavzlnp85wZBkHIkr7ucMr3PfUYu2sb57rW8OCO4tpdIrK8WwmXDYS2o8x8RiOfmaFHyFbPH41PCtOwn7hnIne7czIn/liHP8AJ2qg4a0fCcNmZIGUaxB595otZO8DP1uTMxdzyYoxOHbwLWFtmGVh4k/izan5RSv2u44VZLdowtoBV9feY+pMf7a02NTLdxFwCSzQkcifKPQiGP8ALSrjvsrbTy3bkO4Hh21gtA953OypyA1LHpE0KbneDjZbBMQezuFBV8RfYsIhFP4m2HwFXLwfSSSBuZEAzvrUmxOVsltRCCATrAHQde9HcMsA2zdxbMU1YJPmYD9BFOVGZr7RpYtFgW2XIaWXkQfd6eoFWXMKgDeckkg5cgAPTWYij+H2UvLd8NVQhXcDkFC5onrCmlC22a3cdVJS0AXbkoZgqz6sYpdQTd0J4+JIJUDLIy6H/N6rF8qMvTUgczEa9hUbaM2uViCu8fDf1plZwDKDcdYUJlH8ZgT9CDp1FARQkkQZpcjIpLcgNtddT1ojF8EzWwVIJ1ZgOvQHtFNOHcOUqzBsri0bqQJjK2V1jrBkelL8xtBjO0BQTqSd57xy9KlW71NXww9Dpb+Z5rb7/CIb0AachBmrDf8ALmWQdBprsPprUr+HhvOCDpoe4BH0P1pe6sHIQxB5U5QDM9VDT04hZ2Jbq37VXexBbcz0q04uTDKrHqRr9KpuWuewpkMAXByYkV6qE71IRvzr1bpmpjLNUITYvBRoNTXtu9ndQYA2mqEBJk6UQMOoE60MSaHM8vYVgxGtdVTOep+ddRUJ28+r+yfFrd3wM7oSPLI015CqPbj2aKO16yY1zRy6/CDXz3g+Ka1qxZZEDyKRB15me9bThHtjbc+Hi2aYhbwET2dTKn/NqzGxPhfUo1DvA6jp3D6hNBw3EFltX0RnKmHRdTkaBcgDcqRmgdO9ZLjN027lw2yPLdMEaSucjT+U7d6f+zgfD3fuLlu4rtOQOFK91LGIjkTyGtDPw+1evX1I8rvcK6BsrGWBjUHKWGm0US5kO3Yfp5QMaabuEe1UwjgaEEE/UfSa0nt3iRawNjEamMs9/ESV9NUj40s4MqYnDNhrrhLjr4atvlvKJQ/+MxzBI51ocbwpr3Bvs7x4v2cD/wDZZIgA8/MsU7ABTC/sTWxeKMuLAqj3sRb5ENPkPsw/i4u2Fz27lx9dQwMmWnaOZGh1Fbe1/wC6e4iv4blbNs6tPhqZfKw0Vj4ZjXUK0bVj+E8OxOFvW7xCSpIEEhgzKQpytBMEzpO3KmXs7cupiT4dj7yCALjsoZU2HukAkdQNWImoyAXqEzMgJJvn94X7WWnsEYXHM12wQrWb495Gecq3J0ZwiNEnZ5O+iXAYR7jl85F2wAHcIzC5b/AzAa7CCTyidQae4Xj+HxWPduIA27V0lMjj7tSEyytwSGIKKAdIzTpSd+BvZYouKtZ7TfdXQ8Nk5DT8JBDDpqNjRZKA5qBsBvDEwlq2Gu2Ut308ubK/mBJYkgbgDyrqOlU8UxXihrlonVLguoRDDNc8Qz1E8x0qo8MvM2cBRf8A/wAltwFY9TGgJ56Qe2si/wDXnD5cTbhlJGYCGHI9mH0pAZuRvEGzuNzDbVxmSx5cwOVZ6ZCxURzJ8/yovCOUyaAOzeI4Hb3QeuuvyqywbfgKbWsO7SP4ljQ/hAPLq3bVfatXG8QoQGA1clVVQNzLEAbQJ6UzG+20VWrYTS4a4FuBbzZ7zkXSg/AFDAFj1hjC/tWSxd4veuXDLPcaTrqFHuifQTFE+zbZLd66TmlcqkmfMxObU77TPehsJadpygtmPmuKpaB2jkBTAtiMRaJsyzB4IrLgZypJMbKGMebr/ej+Asbvi23Iz3F8kjRwpIuoDyJRtO8UZ7KYK44cBUNkkqzM0dpHMz3FE/8ARrGHVYxN5rqM7IbAURmyiGLSIkCY36UzRlYbbDt6xgcE1FPB8G1kXBcAVLll0DxJQkMoYjupY9COelPfY3h1uzZu27yqYF/xGAEObXmT1WDInoKQ2wFdmJzO+Yuqzk11bTkskt/DNHpxmLDh/KQcQmQRsuHOv/ksGgyI+NNzv5fWSWK7xKyKt1LaXDctZlVwRBg+aRG+YadjTD2h4jbtObbJNpEQQDuQwzebsCySOQFJ/ZnGZbyvlDO/lBInKADJUfm2g9u9B+0Ltdurat/eMMttVTXXcqpGrwTq3Nsx2IpQQsaMlQWaObnF1F4ORCg3rXl/I58n+0N9K8AsWy93KHfodFBmGyDsdewIpFi8HcCZ9CouEPlIOUjkY05TIkULiL5b/aD/ALoJ+lGqldxJ9nfMf8Utm4BecjL9mJQD89tGXXtNqfiKT8K4ebgL/hSDcI1ygsAJ6knYc60HC7C37duyx/AQBMTLS0k6KoTMxPQHmRQd/DZEItkeHcumQum2vu7hY92dYWiU7XclculSBzEXtFYQYhlsqSAQFnfVQdepk15x3g3hPZtqTcd7Ssw6OXcQO0KN/WtEnBLlm74uKAtyni5SZKglozDkQBMdx6VHDKLl1rrnKzDyrElUAhR2kACf704HSKMk9QQduB+sDx/BkwuEcXCj3Xa2FZZOXQuQCR03PpSwezz+GXJVR4Zu6nWASAI5EkGPnWr49w9GVHusZGqWxtB99n7aKAB0PwS8Wx33bTPmhI7CCf0A/mrjYqCmYtVd5nbV+NDFWW8UwMLrQroDsKI8FUAMmanaWSFhf2Fm82mvU15Qp4iPy11Rv5SNBheIvBgsBoIE5oGvOO3TSrcJZM+W2uo/Lm1+Og9YoVrgEgDYiJk6fp9KKCXLgJzkqNBLfSBXACWus6k5QDfbv/qFutxNDdtqZ2ywPiCgBrWexHspxC4y38OUW0xMuwGVtCDCmCw5SvOkHs5wPxGzuD4aakaDMTsJGvI19N4YplZURACgDYDQAdhTFwLkHw8y30Xhj58Xti1Dt6zKJimPElt37eVVzG8CpUkISR5STvGhBO8itpe4ybz5mgD8CDZQe/M9T1oL22wAYLcI+8tjyk7gHceh6VmMBxKInUUoInT5Ah2E9F4Z4Wvsi+xPb5TXuy6lyoywyyPxDUR3rLcaxQFtrqWhcRnyk+Iy+G241QZgCMxBmPKR6ie1nFmum0iSFAMjr0/rWdxXHPCVrBIIaM67iRqJ0jn1G5FH1WRcjaFWwO/eVfGOkxfypdxTgiv3H4R9jOL4gWrarg7F22SckfenMZB8sZixy8geXWk2N4q/gi8trBvbzZTkt6pMxmEaaD6jrQGBa5dQi01yAGyRMWydInlKk69DtzrQYvgjX7zXPLZN6M4zTnaPM0fxNLbaTSCgQe8f1njsgRauZ/D8auOctvD2i3LIrDn2O0mm2OXG27TXXRGtowVtRcAzLOpGYRB2BnSYjWtXwu1hsPbNq2yu2mcldMy7xHef8JoLjntTdIvrC3rZX75gCANCkT6GKSCpbZbjsvR5UUZPZe6fO7Pymbt3GsrauKLf3gDG0jZj2lGGh0nSe9MMP4XhNeuWvGQsFSWI82WWzBYjU17wvE4ZPOlkpc6gzoRyJ2o3hnHLVq87qIZoLKy+UMPxRtNCzAGxG5uh0ojnG639R8wRv9PzgN/FpYwyXDaWDcnwQSokyBpqYAUmKM41x68uHQBlXxplV6bCO1B+0mGsXS2S4LnhqGCzAJI85jrM6cqVcYvTcQFgotoFE9Y1jlTkyAiwZntjUbDeH24VFVrjQPwA6Ekaz8apGKf3LNm4VG+RSd/QH60sfFBSCFblrmDDX0AivMZxeGJtMS2vmWVAHQTBIiR3pwehSD6wlTfiX+LetOLiLftuNQWRgR8R+hii8ViDipi2Fv5drYjNIhgV2zQJBjlGukR4XwDEli17EeEo8xXx1bN/CRacldOcVpLiqLLKqWvEH3iXLfiu/l3AbXKpGhB576xFfL8W3MtL0mtC4YWO17n5ecwy34JCTOXIuXfUHMR/mzU94BwU20UuYd/KAsliCPdXKCygiAXjYwN5rzG4HwHNtLbqphlBU5iGAIkxtyMdOVU4LFXAxAbzSW0MRHMnkP6/U7On3e8TgCMSHbSo58z6CWe0mDuh3N0iwmHXLbtEHWd1VF5sdy0dTtomuXlRwlpiZQrczCBLCAmvJebaSZ6Cdnwq4IgkMzGWAUOT0ktIHXWpcewyraI+zWllYLR5gDPmAHkza7xRhTV9po4vD3yqpxAt6VwPmdj9Jk8PxPw1uZeSFDpM5thmGg2nvkpn7OsthRicR7iktbU73bpgAKOaqBJOwkDehcFhraoLYDOMwaMxjMJ1A2JgxqKlx/2e8I+Nma9bb39Ye2Tr5hHuz2HShxi917RWfwrKoYHtV+dHv8pHjXtAb7TALMczkmQTPlnlpGgGmg3jWPDMWUadCJl2YBiewnmdu017e4dbawLuHChEEuHuA3CSY92Bp6DnSW9cY6e4P0/c1BBJ3MzNArSOIz4hjmvXCf0+ijsP2oJ1N1sijRdMxHxJHWeXaK8S+FgKcoHP8R9OnrU8RxMtrMTvrJPqTryFMLWZIFfCIxQWUs3EbQRJyZczEaqC5BiWjRenrWSILEdKcLh2fchV6mmtzgDeESirtm8a4zKABqQFjUnbY771ycxiOF2J3mTNg9D8q9q8WLp5GvaZvLF+ssNosQ0g5q01nCWmtTZbKwjMpmD1I3NFm3avgm2FVlJzLA35/XmNKWjC6sssrjaYgz6frVd2BHkZVOVmGmWcO9oPDmyDpOYHUAmII19BXH2oxK3JBBXpqD86z2NTI/3yZgd8rEEdwevqDVP2kBYVjzysdTB0hhsKbpbYgz0nReLnF0y4SOO4r87n0K/7TlrTNcJmNifkKw3D8fct6SGHQmCB261FbzFCDDTz00ol/s5Q5DcViACr5W1EZoYRoT2muKgj3jc7q/GsjZVfANGn878+0KPtQyiFtierRp6UtvWCzNcI397NGp+cz9KEEtKhjoNpMn079qNwuCN1EK5nMwwBJIHIknSeg6b7iu+FealLqutz9WwOU3Uste0WLTDizauZbU5SqoupPmBmM0nXUHkanwW7dfNJY3AQQdSwB97bbQfWo4PBlbt60pDIQQWJ2K+YNpzUg/DMOdaVLAspcu2rS+GLZLXc4yt5fKE1JnNHlOxrsmQHmUvaaHFCVZm92cvWN6PxFz/2l6xbX300A3kEH47UgsXiAJ0MAme4n+tFWsdHOO9VRlKHYT6Nh6bDmwlsr6mYfF2APYeQH594fxjgptRctgm3Cho1ytEGegMTPw6V7w2DLGFX8THoup+AFSw3HPICtwMMwzKDJK6gyP8AN6DH35KqAMzEuAI6QKk6S9r9mYHiHjh6RH6fEAQNg3lt+oiDC4jLiDdysbTOx6HKST+lP/aDiuFfE3H8N/BfKfL3AnTYEkT61Z7RWrdophyI2Z26SCAPqCfSsumLCK1ooCrHUzJ6D4UwgMbnkA3tF1Ec/jPbVhGBZGylRJ/LyjSr8FhGuEtkE9O/MkkbneKswnCiqG8yQh0tz+KZMgcxoYpllITQRA0AMDQSZPQUDvWwkM1bCdhMOLLRABI1if6/2p/wzGuJCExEmATHcxt61iMSziHMQ22U9NKtwWNur5ldl7gkfpUMrbT1HSeN9Pi6EdPmQsR988iO+JZ1RpvMLbP5QuaZIkiJgAyeZ22pacOEZbcqJgtBzMeYnLM+mgHWmuCxbYq54N1ozKQGEjz/AIC0e8QJGvU70sbBXbC3MwyMrZSQP67kUSggGedVwc5fCtd65r/MY4HHLZiZ30EQT08vKm/FePi9aVSoUiZgzvG/yrCqNdWPdqji2KEAEkESO4pqsyjSnE9Z0/jiNWTNuQNgBQ/3+Q9IbYuGdOtO7HEAEfP5sykEE7yIrGf9QYEgaEnY0SoJEtM8zShjZW1SMv8AEKDpyirbEVvwP8xlaRGTw2cLJ0PMRtJ6HvRacBDW3zW3V0Hle1LK87SJ39CDSDE2Qdnk8waK4Wnmkkhh7pHI8j60ZAIqePo8gwS7gvDguLkGcpKETBjSdJ6jWKuwlosYtoB1ZyAB3kwBWix97PbVMWhY7rctmDJ3MHQn1rIcUyW7kW2d1gT4i5SDzETqO+lMCkzlt5qrGIw2HGa5cW9d5GTkX0gH5x8qQ8S9orl9vM3lnyqNgP8AOtAYlZtgjc8qXtbIiaNdxUavShN25MdZidc1dQKOY3rqHSZGib5uEhQz2i20qFAkHc/6l+tKm4ujGLgKuvMafrt6Gn3GsScJcKsUuKdVe2wZHE7+Uyp6jcHrvXlvE2L6regAglQzBTDR7rAyp0OzDUbUpiTtkHHfv/uVQCNzESm3iT4bFZ6nT5Hf4UtxfsvdDfdlSOxP/NHXuGqLmmXsyllj4CfpAqi5xC+pAQ+Xrcg/MnX/AIqFaj7pllAasRbd4ObersFPb9iJ/wA51VbS2Qc5vfw5Qp+Jlh8hHrRXFLlwwzHMJ1gQB8BUrliBG0Hf0pgcjczbxeGuwIb4tvzgS4dFYnXKpkA8zIgSI9SfgNaZcLCEk3MQbIIYv4bAEgAZdDoxLHlrAYwTQr4ZSAcgb4kUXc4U1/DeJZwuVMPpfuKQzMXY5S4LyAAI0EaEnoDVg0q9R0WTCPeP13/Xie2cFaRfFablrrM7HYgQO2ulO/ZrCm4fsxXLhb1wvceRmKW8pADnTLJWWI3mNKz3s/4i3fDtNDt7qEiGboROhIkDbWBTHE4q6txS4cHKPuifdLeboIBzbdo5UrJZEDp8KHMFyN7vc+ny7n5RnxP2cuB3Fm4mJtg+VyDbuEdJjKfU79qGxNyxesm21o4e7ZOsgZuvvCJ/mjcb1oeBXzAzRm5gV7/6icHQqb9uA6KM3OU5g9SJn0mnY8YbGWWbXinhWjCPZFhQuiT+nAM+fowlfCtAg82JJn4FQOXzr6DwfArg8Mb98ifeieZ2Amsn7H+C+ILXTpbGbzHT5V57b+0rYt8qQLNvQA/iPWKGhXrPIZFfIwTt3i7iWPN4vcYzJ1+Z2HoR8q9weHW5BAaF97vJEDvzmlViz5gSQJIiCNO9aW3hLth0zBVzAsuq9dGkGDqpgClutDYy37NaoGpsfa0eK1hFWFZdB+SFt7jt5qVYhFYwvuga+gGx765viKrtcYDLnzSAzrmJ1gtm+Rkj4UvvcQDkBZVZJLkasRyA6T1qmAe8ptiZTRlfFLKF8zk+GFEAQD6epNKExAL+UQvJSaOxF1fCJZCeS9u56ml2FsTVu9Qsxi8WY5tqEZWWQwMg9D+9bO644hYKBgl8DmNH7dvXlWXw9oNbKgguNNdtaT4PiFxbhDObZVvdUc/WoxE/SCjZFOrGaI/ftLOLYG5aBR1KuDqG/wA270rw9/zEty0AFbnF+0djEp4OL8rgeS+Bt/qHSsPbULm1UwxgjYxpI7HemhQBYMb05JB1bGVtbUNnb4CmC4sFcoMEnUUOtsFZJFV3AA4I660JIMaHUHcXGNvABpOZQR1oe75SRVj4Us/lOnrXX7fl22odpXO25l/DMcCct3WNFJ1qjjCjRGIZQZDR5ttp3y9qAYtMxtTLiNhGsh4YE6g9aOqMOqNiJbsACNag/mEGqfEHPepK2mtMqOozoIrqiXFdRVJoz6Xi/D/+a2QPw3U1juY2/TtVWJwLIFc2VYSMrxkY66aRr1OwoiQ5RLDNL+VQ0STMSZOYAdSOVW+0OAexizau4j7QyqpJGgQsNVjrHPoRWauNn94cR3hvh56jOMV/+SeA4Phcw+0FYIEKlximYkAm5B0UCTA9NNZc8a4D9uy/Z3wdpchbzDNdW0BCKAVy21gSd4Z215Ums25FJ+NYYbsxy/l5True0CtHFSJuL9ZreM+BL02L22Fia5B8vT7Mz2NxFtPJnN4ic3lgAD+IMc3Saoe8zOVIKR5mnkDB2+O1GpZmEsjMWgs/IfHtzPWelQtuEZiyeJmJJZhJJ3OvImaDY8iplDxPOMejV6esDS9Gk7dKY8J4ndwrMykDMsMp5j+IdIJ0PXaoIDf1a1ljZ9tB/wD18qlg8Raw95LgHiOjZsvKf0B+fpQr7psSep8SObF7Ij5xx/8AVVi5hxZuYRS6gLbZYGU8iCAGX4HlVftThLieHnJ+0gAuQZ0jyCNj5TBj013p7Y9tcKga4uEPjPpmulSFB0MAAzA1jSetZbFnx2uXXdg+5DHfUCB0gcu1JOotfaU+nzrjOor8tzz5w/AYhgoJUg8xI0P9R0P7Ucl65czZkzrEG3PvA7zB2is5iMOUG5JnaRqI0IoBsVciQSvxj61IWvhM1sv8Q9Zmwex24q+9ffeG40W1DLbULqRB94a7N19aSlwDsPiKY5DcOq5mjcHl3NDs3PIp1g70xbMyUV0XXvR7xs3E/Ew4t/ZbBzwEugQykEc+vboal7R4KLjCZNtVUtyACgGI0ABMad6t4NxNrIJQ28r6GyUDMx5QpEkjkRTPBezBv2y+ZkY+bKTpE65j9aUSdWwh4OnyZb9mvG8xa3MuuYsARIA002pnbYuPE5HWB+H9hVvFuBYjDauBkfY6MCOxG9dgLn2W2cjDxLgYZWA0UyNTy0O1GdLd5AIdSDI4jJPunSBv8/8AmmGFVQzKoAUAkz3pFdVlGpHmMaHTtrXtu5APOR/WlkHtK7KY/wAHZtvbIQ+YglvTkP60nZPCciMztoI/rVuGvhMuWN/MevOPSjLd77xWtx4zGAAJyzvHSpVq2kIa54iS/dMFSssfpVViwVAUrvTfiKjTKFzlspfMNW5xyioYa4Awz/hOncc9fWj1kLHA0u42lrcJcqVW2RAlj/eltqzBy79zyrRNxVgoTNoQZHx01ofEXEOUgQ2x6RP61xYEVEe0Y8wNbTKxggdSapzgbj0ppbXzSIMb86U8TQswOg7UK7yF3O8vRVykcyJq4Yvyi2zgqq6TS25h3XWdhQmLttcGYKwIA9IpqqWlhLClboHmB3gpuHXSuKCaqawwEkGKsVvLrpTzGn0kTa9K8qvKa6uhUfOfTcFxZrFu7CqXuBQWI1GUyPQ/tSm3xF3uM77sdSeZ5/HX6ih7+IJ0iPjXttFy+bc6DtzEGdyaXvWm5HQ+IHp+p9u2/n8o3bi4Qa/CKFTGm7ugyDWW2kf1pbcxFpD+dhsSdo/zvVbYg3dPEWR7tvKY+m3x+lAuu9jNnxH+ID1GJsWNaB7mNftEnTbaf0gUtwjl2uIRALHKx2zTsex6UXhJVCWYflHTMdNhvFJ3Z1eQewB1gczr1iJ9aGgSTd+s85gxFzpXmNbGDdtXfKIAgmADzI5egFE4bEWsNdtkWS8EN5l0I6idDUcE5eyvkIuCVY6Qy7huoP8Aer+EWEugeGwc+ItpAZ8xYycoOygGSe+1FZ+kN8SGlv3uCOFH17x/i/aZLjm8MNHhr9yGiA5/EVUeYzHMRSnjd1XxDXoaQE75hlCknrFwMs+lPcbh0S6mEtAPibx8NJ1FoEQ91gd2CyVU7AT0lN7a8I+zYoHDy9hUykFifxOrg84JBM7TMaik0Ls8mVca81xMzjeISYMgdf8AmgspEgg9p/pRmIwMwysWVh5Sd55g9COfwOxFe3rUELqTuCTOnbtRgjYCOUgDacAsLlJWBE1Cw0bMQRzAqy2mwPI7cvjRV6AILFiRMIsRRkw36hmQYzvUccG4Z4GIt3Q63XCm5MyF+7djJ2zBRIFDcE4wyA29CvKWMkHUj15j41PAWbNhbX3ue85zeGpJW2uUzn6uZjL61qfAs4oReVWJAGfZljaCOVAmNsj6QZt+GdB1T4Gz4X09vWYFlObwQ9022MqjbdTHT4VT7T483LzZLYyjRRl5CtnYwKYZ3tkriUZcwXzZkgaEch39O9Y3CYbxMzZSBPvExvS70sdXaZDK2MlW5vf6RbduM6IpXKQ3IRvVtzBMu/wmm3BrTlvDdJIPlYneNTqe1WYtVuXMx05QDoAKYzb+k7M+mgIDw5veLKSF1IET/f4VHGYrM82wbYiCOcHeT3oziVgHy2/dHz7moBVZSgU+L+bSCB070HG8SAG3HMGuWHvC3bQAJbkknRVk6knrQt6994VZpCGNOcdKnfvnRNdNhOg7kdaHXKHPrOb9aapsbwwfdow+3fEHKNBzO/pVNnEw43PapWGDyVWP6n9qrFo5hoNfkDQAAGAFs0OYXfvFfNOWdgOc7yagbPiDMZEUf9lKrluREwD69KGxuGKHfy/lrrrmCQVNcETw4oroTPwrhjNDFRa0pQl/RRPOl9t8pifjRi+RJ/5CSdzLmuk6OBFBcWAgZYgUfiQrFRPLlXl7BqYjWBTA4kqdJuZ4Ma6tD9mje39K9o9QjvbDyhTqCs5oPp/kVTisK2TxAGKgRKkaHv1Hw50Rawvl98M3Qf3qp7d2yCVKlSNV0I+IqNFcysDfw1FliyzatCrzYj9I3NF4EZ38O0Mq7u865RuZ5fuaHvguBq4I0y6RG+kR60TwS8qmIgaE5hmVo5ECDzpbx4GqNMJhFv3UUOLdq17sncjnB70FcvIpLRmIOXtoTBPrV325fFd1UINSFGgmIGhJjXWKV4lyD5ee9KQk8zWy9FjxYRkU3QHervmPOGXHuEOLi2snmzFoC8pPrqI1J7VDhF9cO737B19200DVsyszBeS+XKPWk2GwrO2vIgkjb/n0pl4OkAb+6OZPQDqTTNPcmYuVlBOna+01/wD6YrOKv4y6SxtISWP53039AfnQtu5cbxsYCIY+Hbt6ee1AVgFPve8pA/etA3BDbtWeG2tLuIHiYkg+5bHva9TItj1JrH+02K8bEKmHMW7HltMNpBlnB7sND0VaU/vcxCn3j5QLDYa4rNlAuI3KYDjkQeTAH5yDzmniNuCLlsmD5QI1BA1Vhyb9dxT+1gxbi8ICsScvJHiWUdidV7NHI1m/tRE6aOZY899vgaBGtoztYlth1BhiNd5pxgrShTcmLcQXbyqY5D8TegrL3LwLjcgbgb06wYsXgVv3Htoo+5IJcJH4XU8j+YbU8rCOEhQ54MMxnBJTxcPesXWciArAFVAJkj8OsDX+tGYMMgHi+QkQsnyljyzfWk3s5cGe4S2Y6baaCYEfX41r14vYuWzZe2HQ+8W20/agVF3tqPae48K6fLi8PLYW3cHyoV337+cuFy/ZtKt5Vt2n8gYBQzaSdjOXnNYDDlw2VddfpTqzi1LIgXNbUXG8IkwrKugWTAHOB0peLAOrHJqQQu8ydAegEa1WqhPEZcjM1sbjPimLBa3FtRliPMNfUCg+K2XDfeIBOoZdiOwqGBsMGfwVXNGkxmPpNNPaDHKUw9xlYXckOWBjMDBjlpTcaUDJSilTP/dRuZqjETGe2dNviaKxGHVlLiMo+s0qxOEMeVtKcoB2gpuauTxlhgsuYdhI7jvQ2Hw8kCQD30Ao2xbBsAu4LLJQAyY79IqjE2/EUNABUQ2UGW55j3qBtG+YhWGYL5Q4g6SOVSuWwqggk8wT/mlK7ORNZ16VouDAXR7k5ZM1DSEwvkcKkAFu4VFyMwmACeY30oiy5MlyogSB1rzBQtwuVzxqEmBr+oqp8FeuAuVC7mOQFSPeEYyYselmIN8jv932nl51MQNDQvEMGCOlQN7QDnQmJxLExMxT0FSuqEH3Z5Zw5EyfSi8NbuA68qFS9G9EWGuNsNudQ1EbQ2Ld4RcxrSda9oaOprqGhA2hqWmIlt+4/b96qvZpEROwkz8lE61UcJcMyQANCc2nz/aalZU5SBEExm1lp2UTy69aYW7SAK3k8BZDXFVyWUnzEHryq61a8OSBmXM4B56MQPoBXYO0gbzNEU0s3wq6EEcgRPc/rUIAeZz5tPaZ/FXweXzqFqNGIJWdQP0nlNGXVV3MpsJgaVTf8qhQxgwwE6Tzn5UFXDV7G8ch/IIUKvIcvU059jb1qzeN6+pIQZsxG0AlVA/Mxy+gB60ifiA0y/e3TEDZV65R171LiXECQQxEj8C6AdfX1pbXYHaVSpviOk9qLjtjLn/z4oBVIP8A27QJlV6GCP13pLdwLhZCsR1mBQGGJLh0BMRm126/MVbjw8ea6xHQE89vmKljvGVVAQ7/AKjcUJmjwywGVdfdnU99f1oHjuKtPczWzGgzRtm60w9n+JG1NoGFInYTJ31qni/CrT3JtsF01MGJ+GxpeNd56demK+EFzpom/Xy+xFmFtNuANDPaisWty4wRV1YgAAcztV2HAVTmIOX/ADSrOF8X8K+LmQscpFsc8zaKT6SaO97nmWLH6QngnBBbxDSSVtyHKES2X3wv8QgkDmVrZXfY3D3UN1+K2BhjqMiKrH/VLnzdo+FZvFYMW7LqrZSrANOpe5kZiR3U6T3NYtrAc+KNo1Xo3X/STQY2JJJlrB12cYjjDkL5ffnHeINpblxbDPct6hbhWCwkA5vy6TrzAFe2tWEuuozbaV6zG7eebisgCAgQpbKsQAdDBruIcOW3dUH3WywZ0IzAE9unzoOd4hwIZg7yASXRnWcsTofhV/tBhrtzAWXz58r3BER3O+p3qGG40lolfDTNsOYnbT1q32k4rNpFkQrGcunmZdQO1SpOs3OwjcxDwZFdCM5D8kiRVa4QkMIk61XgCFIM5GB26+tG4fEJ5g2jHZuVPXm5OZw1aQBX5yjDYANlQiI1JnkNatSyVQXUOVg/k+A5ihFD2mndddesiiOH4gNHY8+fWhIPME6ruU4n752e4TnOrNGn02FN8DxxcPa8K2xIYecKIn1J1pfhy1u4zKZbWB2oK4yAh2l5EnsenSuF6rjEdhusa25vzcW2FUHLp9NOVdcuEeVrogcgJoO3xtiPDtjKvQED5xRXgMBp5jEkos0aCjKz3qtoq4iluBkDTOrGhsPhQTqaJxpEalu2mk0ALhWmXvHpZWhDFwsPIGqkGDsRzpuMGASwK5TEUgsY2YD+7yPMfuKYZgwgttsRQt6wmLKuk8GPylo8wK6kD44TXlBcraWlPiQRnPw3MdhsKvxmIEiBljUD8v5fidDNRwttQM0AbwDu0bkn8o5/KvOIgjIMsljnYHprAPeSfkKbRIjgBqlVlgzeUEk8qYhsoAA1/Fz+tL8HOYe6AevKf1ppirRtAlmnl/wKggxeU71F123sJgnUn/OVU4rDkbkdQQdCKpxGID7zPP05VFbUmNv2oeBHBaqcLxQsV0JEE9OsGvbJkiT8aquWzrrpNGYTCliAdEA3iuPEMkAXGfD8OQr5jsfge9W4e4jbnMFExygdT9NK9xOITKqKrOY/wmrL7CyofwxqIg7wRqe3KlEWN5WUktJvh7dyytxVFtwNQDJY96GzSf8At5epDaUK1/LCg5h2qRuFjlJ8o6UNECpu+MdRhdUx4v7efK/8yF3EAksRpsP70XwHEW1u+IwVsgJVSdWYe7oNaS4m5HlGgqfDg6klCV6mY0NHopZjaLG8dcW4tcLIcgQDUgg6sT5t9SDSrBsRcMe9Gv5VHQ9RyrsVeZmEGSOf9Zr3BX1XSJXdz1jWB2qStCSi7VCbq4fx5bOwLAtkI0GzbjzdopzxDBWwLSJfW9ZLFg40cae4eYjf50r4Zwy6PMLIuaaZp266RFBiw4uPHlj3svuiP2mgIO1GWukbCMitk3CnceYn0Lh+Awy2Gc2UYgqsTDa8xzJrE8SUi7dt+8AxBaJaFOkU54Rxd7YIJt54DIzCVnYEH8J33pTxG02cD3WM5uTGd5PPeaMsGAHf5fv3mj4v1XR5mUdP+NVtXFSjAYLxAST7uoBMSBy0oS+ZbRcsbL2qi1KmM2x60T4wJ1M1w2mJZG0n9sK5cwJXmByNDXWXQqSJorFIyhVykzqdP60vc6HTb9KntDJsAQm3jSgJB1gimHALSNZIvsArTAaBqaWq6+ESRLbDsOvrV2DsoRN06ASumpJPXpTEoG5a6LPiwMWdbg68N8N2LqcgaAeXXf0o3D8XdWZ7bFdIPcbRFFWOLBbbI6nzQFOkDqT8DFT47woWAsPbOYAwu5mgBJazK/WezGUhTY7eX32ibFXzc94wJ0FU27nLSJ5jWmrez2JZfEFlsp2n9qAu8NvAktbK/DlR8cRSutVYlblFGVgDBMfGpBwwCohJ3NB3icwMSB/mtG4RmeQsIAJYjkPWobeMa6ucLQ5kT8a6iDix+BfLAjQdK6gid5G2yKdDIXU/xsNgP4Qde8dxHjvnZiSdefPTQVQP7VahVVbmTECNvjy+FOrzhqQGBbeCG6ZA3jpyq/EXmudgNIoeAp29ancunpFQN4b0WtRUigjSPjRPjQuxg6T+1SwtgRqRO+prsdAKrtG09O9KPNTkRnOwkbCljoB8aOGHuaeIwyzsOnQCg8NiDOgOmmlEWzmaSfKuprn2EUytqoxjZvqzsiqFjrz7nsKEv43xLmUEwAQDpqdST8f6ClmY5jJPm59ulGYeFYSFEQSedcTfMgJpthCMOgZDnJBI8mg1MxrHKhsTaNt8pI0MHWqr90qZXkxjoRNBm8z3C7c6FV7yyi4vZEsTq8oTjff5abV10jYbxrVVxgzdOp6VdhIJIH9zRDaotVJ2HMpfM0CMoAgxz5696I4eyo4MkAEMWUAkDnodCddqGvO7OAoLHovSnHBMIv2i1C5wDNxbmiwDqD1G1S9ASaPE0l32ktlRbspdulh7zlQPiFrOFCbhZnC5eQGmpH+fCtPxOwqmMLZVRdfzZZhJ5L+9Imwym+La6gN542Mb69aAVKz4HwNpdSprvzXnKMaMpUghTlgA6gRuPTWfQihAl1tScx2GoOmwA51LiCiFJ0O0dUIlT8Nvl0oN3MiBA7VwEIFiJddskspMdxGWD0PeoXMLDAhh6TVd3MRqDvO+vxonAYu3bXRA1w7udco/hG1SI0mUvxO6CAG05A1HEOG82knQ96X8QBzzDQfdJG9eYdGmdwKcwBENkFXcmxgnlRJBdVEnoo+OlU3rBETz1qdq4REaRse4oNqgnixG/GrS22SyIlFGb1OtG4K6t3CMHUl7ZhD1X9xWaUM5a45O+pPMmtLh5t4Ky4OUvdbXqIO/aha96iHUAAXI4dL66hLl1I5M39DQmI4lcB1tsvrP9autcXuI7I+jEzI0U9AQP1obG37pJlj6dPTtRBqFGCMRvcQPGFmYiQubfpXcKBJe3IGZTMcwomuxF5icrH3RvFCYfElLgbkJ0PQgg1w8pZCmisHFyur1byjSJrqOoyvSEXTrXuHO5511dRPzE/2yEydete29WA5TXV1LEPtGBH3i9mFU8TuHODzj9q8rqheZodN/RP8AP/ECtMcwHInWnmJMQo0GQGO9e11Rkmc/aBppoNomh8b+A8zvXV1ceZb6QA4Mv0kCxkeleXdprq6ulOV2jr61I7j1rq6uljp/+VYfw8+Yamj7qgXcPHNJPqWaa6uoMnIh9J/Vj5/vN1wdZttP+agfoaSYqytu86IoVRacgAc8p1neurq5fhl7+JwP5hj6n/qsxttjI7afCp4swqxzrq6umEfilVxzkUV3DB5q6uqD8Jh/2mDcUxbuQGYmNBPKvV0KgbaV1dTh8MZ/YIw46xJX/SKAt+7XV1LHwxSfCITxXRLSjQZZjudzUL2LdktIWJRAcq8hJM17XUS8Qh8InqMSdddI1qy65NtgT7pEdvjXV1cZB7RcGM7nXvUbm5ryuou8d3lIaurq6ih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2" name="AutoShape 4" descr="data:image/jpeg;base64,/9j/4AAQSkZJRgABAQAAAQABAAD/2wCEAAkGBxQTEhUUExQWFRUXGRwaFxcXGBofHRscHBocHBkgHBwcHyggHRwlHBgdITEhJSkrLi4uFx8zODMsNygtLisBCgoKDg0OGxAQGywkICQ0LzcvLDQsLDQsMiwsLCwsLywvLCwsLCwsLCwsLCwsLCwsLCwsLCwsLCwsLCwsLCwsLP/AABEIAMMBAwMBIgACEQEDEQH/xAAcAAACAwEBAQEAAAAAAAAAAAAEBQIDBgABBwj/xABBEAACAQIEBAMFBgUDAwMFAAABAhEAAwQSITEFQVFhEyJxBjKBkaEUI0JSsdFigsHh8HKS8RUzogckQxY0U4Oy/8QAGwEAAgMBAQEAAAAAAAAAAAAAAgMBBAUABgf/xAA0EQACAgEDAgMGBAYDAQAAAAABAgARAxIhMQRBBVFhEyIycYHwkaGxwQYUNELR4TOy8SP/2gAMAwEAAhEDEQA/AMbxS263Fyn5cqOw/C8Lec2riMt0iVuIYBOk5lgjvIj41RiLIOKQK5Y6m6pUwhzNlAJ3kCdKM4gphsmUHQFucHuNaz91azMeyAIDxH2Bvi2161lays65vNp1HLqJOxFU8VVzbw9kD30T4mWWPnR2O4/fa2ll2BZAQj6edTupPPXYT6VXhcfna1cYBfBU7zvJIHzNFmyLQoSWLbX2gQvXLgt2GUqLOYERrOYkyJ6wPhWjs2rpvYewq5bXjWjeI0zM5zKo7BdY9aD4AFNxGvqVFw5vEYwXk6kA8jO/amWBx1zC4tcPcKm2mIGWTMAkQCSOUgqehYSYMV9QY35cxgxlrNcTdcRw88Utkj3MBeP+64o/Sa+E8LtubSgLlF1WALaK+TLOXuMwB9fWv0BxL/7m5cOh/wCnPoOuckxXyz2n4K5w3BcPbUhmss0xsbhR2J+bGtXIBpjVoLMfg+AG4l28x8O1bB2ElrnJFG28SeU0HwjDu7DIpLA6ge8I10mvp3G+FeHhoB8OxYZALnO5eLeYAcwsyx2kxyMK8HhGtsLjBdR/3bWx6yORpCNqBuSufanie/w42rtvFQJVgxExJHbrTjG3vFBuFvfJVR6Lm/UgUX7ReDctM6glZBHYZQD8mmkmBw+bwbK+9DOCTESSTP8AKAPjSWNn3ZXxBspA7zK4lzA5HU+lMOFC3rqW215iN9Ke43DeGuV7JYsSFyrJJAkxGsgEH41nMGgAltNCVK8yRoD2phNL6zZ8Q8PPShQWBsfhC7uCLOucxrM9QdiPpTSyoTEXS+mbwwP51lj8BPzr2/mu4MXcoBtMLZI/i92P0NX4nCBsl9wQmimfxeGJaBz5D1oGIMyd+8S40AAaeaSWnkza/RT84pvYvi3ZsWx5Q7FXyyGUdJ5FoOu9InxB8YNdEa5iv1+ug+BqnG49n5n3y3xNQRcPSY54RDXofZFMTyUpB+gNBjFyrpvlVQoPQAgR3lhQFnFsuYDcrlk/l5/tV3DFy3HuNsignueQ+dRVCQQYw4ndBRMPysKSY2NwgT9SR8KywB5AzWt4Lg89q6xcBiCe5ky30jXvXmN4XbFtcl3M7sDoNApHPvPykUxHA2jEyBRUy2DtMzBQNWMT3pla4KwIk+8kr65oijsKwR1QTCkEz+YSCRXDGLmgsRlJidusfOuOQwWym9oNgsKZAuHQnyjqAdZoa/hAwZhpBJ7RyH1qzHXpuKVEAKNO1F2LSl1RjCkEtr1IgVFkmDrINxP4RbWJA58h8algMZlYGP70745fS2mRCIjYjQeg3J9ay2VtzOvOnldql7pOoOMjIvMb8Txlt3GQZdPNGxND3MOpGYH50CjAbyfSicTi2KqjCANgKDSe0bk/+7PlNL6AfdSdvAncuOwrrmCO0gxvFVeJB60RavHaY6musjmUCWG8EYQYmuopsOJ5/SuotQk6hN7j0VcSzhfOwAH+dtT8aXsCQbYMlpM/0+dMsSfDdp+8fZMvQbUk4JjT9pBcEZiUg8un1qoB7tykqng9olvLllTdj+HU6/DnTvG2lFm0IbPcKy2bQgaZY6ksDPamXGOBFmfJbVtMwkGDPUgg70VwbDpetZH3FvOo5hkGbTv5T8JrmogEywjrywsRXxnCeNiMHYDOpCZWGbkWMFemmh+FST2YNq6YuE3bTz5tfMp8pknUGBoeR3FanEXfBdDAJUAid9NRr8K0iYSypQX0BW4g8R9Aykk+YNvIJ+XWKlUZgAh+7mmOgyFMZU/GpI+YO4kMBjDeNx+Rwd+3BBBDKVYgg9Q8jsBReLYLhsMFUF7Vq3btyN7lxFUD02J7elYrgvGWs4jFYS594EN5Uu7E5Qwyke6SUJIIjUHeNNvw/E2x4IuGTZTxTp+JbZnTsG+oHaix5NvYtsf2mRmBBCxH7bYNX8LBrJSyuZjO7t+Jj/NMnncrNcTwy4ZBZTyhB94WBJZ2gz2EbAdTUbPtFfVWuOqo2Ldntu+qyCStq6D7qMJAYRGWTtIBOMN+1ltE23tmPCuaskboSdWUfhJ1EFTOhqWy291tFsrVzCvBS3ZS/bcPZY5HQ723ylj/ACtlkHr60biuDzbtXVMXUtIx/ie81mR2ANxoHIdhWaw2ILLfskj71PwnQOhDofiVj+atFx3iZSy9pfeDATrIVFNt/wDytqZ7mhVavzlnp85wZBkHIkr7ucMr3PfUYu2sb57rW8OCO4tpdIrK8WwmXDYS2o8x8RiOfmaFHyFbPH41PCtOwn7hnIne7czIn/liHP8AJ2qg4a0fCcNmZIGUaxB595otZO8DP1uTMxdzyYoxOHbwLWFtmGVh4k/izan5RSv2u44VZLdowtoBV9feY+pMf7a02NTLdxFwCSzQkcifKPQiGP8ALSrjvsrbTy3bkO4Hh21gtA953OypyA1LHpE0KbneDjZbBMQezuFBV8RfYsIhFP4m2HwFXLwfSSSBuZEAzvrUmxOVsltRCCATrAHQde9HcMsA2zdxbMU1YJPmYD9BFOVGZr7RpYtFgW2XIaWXkQfd6eoFWXMKgDeckkg5cgAPTWYij+H2UvLd8NVQhXcDkFC5onrCmlC22a3cdVJS0AXbkoZgqz6sYpdQTd0J4+JIJUDLIy6H/N6rF8qMvTUgczEa9hUbaM2uViCu8fDf1plZwDKDcdYUJlH8ZgT9CDp1FARQkkQZpcjIpLcgNtddT1ojF8EzWwVIJ1ZgOvQHtFNOHcOUqzBsri0bqQJjK2V1jrBkelL8xtBjO0BQTqSd57xy9KlW71NXww9Dpb+Z5rb7/CIb0AachBmrDf8ALmWQdBprsPprUr+HhvOCDpoe4BH0P1pe6sHIQxB5U5QDM9VDT04hZ2Jbq37VXexBbcz0q04uTDKrHqRr9KpuWuewpkMAXByYkV6qE71IRvzr1bpmpjLNUITYvBRoNTXtu9ndQYA2mqEBJk6UQMOoE60MSaHM8vYVgxGtdVTOep+ddRUJ28+r+yfFrd3wM7oSPLI015CqPbj2aKO16yY1zRy6/CDXz3g+Ka1qxZZEDyKRB15me9bThHtjbc+Hi2aYhbwET2dTKn/NqzGxPhfUo1DvA6jp3D6hNBw3EFltX0RnKmHRdTkaBcgDcqRmgdO9ZLjN027lw2yPLdMEaSucjT+U7d6f+zgfD3fuLlu4rtOQOFK91LGIjkTyGtDPw+1evX1I8rvcK6BsrGWBjUHKWGm0US5kO3Yfp5QMaabuEe1UwjgaEEE/UfSa0nt3iRawNjEamMs9/ESV9NUj40s4MqYnDNhrrhLjr4atvlvKJQ/+MxzBI51ocbwpr3Bvs7x4v2cD/wDZZIgA8/MsU7ABTC/sTWxeKMuLAqj3sRb5ENPkPsw/i4u2Fz27lx9dQwMmWnaOZGh1Fbe1/wC6e4iv4blbNs6tPhqZfKw0Vj4ZjXUK0bVj+E8OxOFvW7xCSpIEEhgzKQpytBMEzpO3KmXs7cupiT4dj7yCALjsoZU2HukAkdQNWImoyAXqEzMgJJvn94X7WWnsEYXHM12wQrWb495Gecq3J0ZwiNEnZ5O+iXAYR7jl85F2wAHcIzC5b/AzAa7CCTyidQae4Xj+HxWPduIA27V0lMjj7tSEyytwSGIKKAdIzTpSd+BvZYouKtZ7TfdXQ8Nk5DT8JBDDpqNjRZKA5qBsBvDEwlq2Gu2Ut308ubK/mBJYkgbgDyrqOlU8UxXihrlonVLguoRDDNc8Qz1E8x0qo8MvM2cBRf8A/wAltwFY9TGgJ56Qe2si/wDXnD5cTbhlJGYCGHI9mH0pAZuRvEGzuNzDbVxmSx5cwOVZ6ZCxURzJ8/yovCOUyaAOzeI4Hb3QeuuvyqywbfgKbWsO7SP4ljQ/hAPLq3bVfatXG8QoQGA1clVVQNzLEAbQJ6UzG+20VWrYTS4a4FuBbzZ7zkXSg/AFDAFj1hjC/tWSxd4veuXDLPcaTrqFHuifQTFE+zbZLd66TmlcqkmfMxObU77TPehsJadpygtmPmuKpaB2jkBTAtiMRaJsyzB4IrLgZypJMbKGMebr/ej+Asbvi23Iz3F8kjRwpIuoDyJRtO8UZ7KYK44cBUNkkqzM0dpHMz3FE/8ARrGHVYxN5rqM7IbAURmyiGLSIkCY36UzRlYbbDt6xgcE1FPB8G1kXBcAVLll0DxJQkMoYjupY9COelPfY3h1uzZu27yqYF/xGAEObXmT1WDInoKQ2wFdmJzO+Yuqzk11bTkskt/DNHpxmLDh/KQcQmQRsuHOv/ksGgyI+NNzv5fWSWK7xKyKt1LaXDctZlVwRBg+aRG+YadjTD2h4jbtObbJNpEQQDuQwzebsCySOQFJ/ZnGZbyvlDO/lBInKADJUfm2g9u9B+0Ltdurat/eMMttVTXXcqpGrwTq3Nsx2IpQQsaMlQWaObnF1F4ORCg3rXl/I58n+0N9K8AsWy93KHfodFBmGyDsdewIpFi8HcCZ9CouEPlIOUjkY05TIkULiL5b/aD/ALoJ+lGqldxJ9nfMf8Utm4BecjL9mJQD89tGXXtNqfiKT8K4ebgL/hSDcI1ygsAJ6knYc60HC7C37duyx/AQBMTLS0k6KoTMxPQHmRQd/DZEItkeHcumQum2vu7hY92dYWiU7XclculSBzEXtFYQYhlsqSAQFnfVQdepk15x3g3hPZtqTcd7Ssw6OXcQO0KN/WtEnBLlm74uKAtyni5SZKglozDkQBMdx6VHDKLl1rrnKzDyrElUAhR2kACf704HSKMk9QQduB+sDx/BkwuEcXCj3Xa2FZZOXQuQCR03PpSwezz+GXJVR4Zu6nWASAI5EkGPnWr49w9GVHusZGqWxtB99n7aKAB0PwS8Wx33bTPmhI7CCf0A/mrjYqCmYtVd5nbV+NDFWW8UwMLrQroDsKI8FUAMmanaWSFhf2Fm82mvU15Qp4iPy11Rv5SNBheIvBgsBoIE5oGvOO3TSrcJZM+W2uo/Lm1+Og9YoVrgEgDYiJk6fp9KKCXLgJzkqNBLfSBXACWus6k5QDfbv/qFutxNDdtqZ2ywPiCgBrWexHspxC4y38OUW0xMuwGVtCDCmCw5SvOkHs5wPxGzuD4aakaDMTsJGvI19N4YplZURACgDYDQAdhTFwLkHw8y30Xhj58Xti1Dt6zKJimPElt37eVVzG8CpUkISR5STvGhBO8itpe4ybz5mgD8CDZQe/M9T1oL22wAYLcI+8tjyk7gHceh6VmMBxKInUUoInT5Ah2E9F4Z4Wvsi+xPb5TXuy6lyoywyyPxDUR3rLcaxQFtrqWhcRnyk+Iy+G241QZgCMxBmPKR6ie1nFmum0iSFAMjr0/rWdxXHPCVrBIIaM67iRqJ0jn1G5FH1WRcjaFWwO/eVfGOkxfypdxTgiv3H4R9jOL4gWrarg7F22SckfenMZB8sZixy8geXWk2N4q/gi8trBvbzZTkt6pMxmEaaD6jrQGBa5dQi01yAGyRMWydInlKk69DtzrQYvgjX7zXPLZN6M4zTnaPM0fxNLbaTSCgQe8f1njsgRauZ/D8auOctvD2i3LIrDn2O0mm2OXG27TXXRGtowVtRcAzLOpGYRB2BnSYjWtXwu1hsPbNq2yu2mcldMy7xHef8JoLjntTdIvrC3rZX75gCANCkT6GKSCpbZbjsvR5UUZPZe6fO7Pymbt3GsrauKLf3gDG0jZj2lGGh0nSe9MMP4XhNeuWvGQsFSWI82WWzBYjU17wvE4ZPOlkpc6gzoRyJ2o3hnHLVq87qIZoLKy+UMPxRtNCzAGxG5uh0ojnG639R8wRv9PzgN/FpYwyXDaWDcnwQSokyBpqYAUmKM41x68uHQBlXxplV6bCO1B+0mGsXS2S4LnhqGCzAJI85jrM6cqVcYvTcQFgotoFE9Y1jlTkyAiwZntjUbDeH24VFVrjQPwA6Ekaz8apGKf3LNm4VG+RSd/QH60sfFBSCFblrmDDX0AivMZxeGJtMS2vmWVAHQTBIiR3pwehSD6wlTfiX+LetOLiLftuNQWRgR8R+hii8ViDipi2Fv5drYjNIhgV2zQJBjlGukR4XwDEli17EeEo8xXx1bN/CRacldOcVpLiqLLKqWvEH3iXLfiu/l3AbXKpGhB576xFfL8W3MtL0mtC4YWO17n5ecwy34JCTOXIuXfUHMR/mzU94BwU20UuYd/KAsliCPdXKCygiAXjYwN5rzG4HwHNtLbqphlBU5iGAIkxtyMdOVU4LFXAxAbzSW0MRHMnkP6/U7On3e8TgCMSHbSo58z6CWe0mDuh3N0iwmHXLbtEHWd1VF5sdy0dTtomuXlRwlpiZQrczCBLCAmvJebaSZ6Cdnwq4IgkMzGWAUOT0ktIHXWpcewyraI+zWllYLR5gDPmAHkza7xRhTV9po4vD3yqpxAt6VwPmdj9Jk8PxPw1uZeSFDpM5thmGg2nvkpn7OsthRicR7iktbU73bpgAKOaqBJOwkDehcFhraoLYDOMwaMxjMJ1A2JgxqKlx/2e8I+Nma9bb39Ye2Tr5hHuz2HShxi917RWfwrKoYHtV+dHv8pHjXtAb7TALMczkmQTPlnlpGgGmg3jWPDMWUadCJl2YBiewnmdu017e4dbawLuHChEEuHuA3CSY92Bp6DnSW9cY6e4P0/c1BBJ3MzNArSOIz4hjmvXCf0+ijsP2oJ1N1sijRdMxHxJHWeXaK8S+FgKcoHP8R9OnrU8RxMtrMTvrJPqTryFMLWZIFfCIxQWUs3EbQRJyZczEaqC5BiWjRenrWSILEdKcLh2fchV6mmtzgDeESirtm8a4zKABqQFjUnbY771ycxiOF2J3mTNg9D8q9q8WLp5GvaZvLF+ssNosQ0g5q01nCWmtTZbKwjMpmD1I3NFm3avgm2FVlJzLA35/XmNKWjC6sssrjaYgz6frVd2BHkZVOVmGmWcO9oPDmyDpOYHUAmII19BXH2oxK3JBBXpqD86z2NTI/3yZgd8rEEdwevqDVP2kBYVjzysdTB0hhsKbpbYgz0nReLnF0y4SOO4r87n0K/7TlrTNcJmNifkKw3D8fct6SGHQmCB261FbzFCDDTz00ol/s5Q5DcViACr5W1EZoYRoT2muKgj3jc7q/GsjZVfANGn878+0KPtQyiFtierRp6UtvWCzNcI397NGp+cz9KEEtKhjoNpMn079qNwuCN1EK5nMwwBJIHIknSeg6b7iu+FealLqutz9WwOU3Uste0WLTDizauZbU5SqoupPmBmM0nXUHkanwW7dfNJY3AQQdSwB97bbQfWo4PBlbt60pDIQQWJ2K+YNpzUg/DMOdaVLAspcu2rS+GLZLXc4yt5fKE1JnNHlOxrsmQHmUvaaHFCVZm92cvWN6PxFz/2l6xbX300A3kEH47UgsXiAJ0MAme4n+tFWsdHOO9VRlKHYT6Nh6bDmwlsr6mYfF2APYeQH594fxjgptRctgm3Cho1ytEGegMTPw6V7w2DLGFX8THoup+AFSw3HPICtwMMwzKDJK6gyP8AN6DH35KqAMzEuAI6QKk6S9r9mYHiHjh6RH6fEAQNg3lt+oiDC4jLiDdysbTOx6HKST+lP/aDiuFfE3H8N/BfKfL3AnTYEkT61Z7RWrdophyI2Z26SCAPqCfSsumLCK1ooCrHUzJ6D4UwgMbnkA3tF1Ec/jPbVhGBZGylRJ/LyjSr8FhGuEtkE9O/MkkbneKswnCiqG8yQh0tz+KZMgcxoYpllITQRA0AMDQSZPQUDvWwkM1bCdhMOLLRABI1if6/2p/wzGuJCExEmATHcxt61iMSziHMQ22U9NKtwWNur5ldl7gkfpUMrbT1HSeN9Pi6EdPmQsR988iO+JZ1RpvMLbP5QuaZIkiJgAyeZ22pacOEZbcqJgtBzMeYnLM+mgHWmuCxbYq54N1ozKQGEjz/AIC0e8QJGvU70sbBXbC3MwyMrZSQP67kUSggGedVwc5fCtd65r/MY4HHLZiZ30EQT08vKm/FePi9aVSoUiZgzvG/yrCqNdWPdqji2KEAEkESO4pqsyjSnE9Z0/jiNWTNuQNgBQ/3+Q9IbYuGdOtO7HEAEfP5sykEE7yIrGf9QYEgaEnY0SoJEtM8zShjZW1SMv8AEKDpyirbEVvwP8xlaRGTw2cLJ0PMRtJ6HvRacBDW3zW3V0Hle1LK87SJ39CDSDE2Qdnk8waK4Wnmkkhh7pHI8j60ZAIqePo8gwS7gvDguLkGcpKETBjSdJ6jWKuwlosYtoB1ZyAB3kwBWix97PbVMWhY7rctmDJ3MHQn1rIcUyW7kW2d1gT4i5SDzETqO+lMCkzlt5qrGIw2HGa5cW9d5GTkX0gH5x8qQ8S9orl9vM3lnyqNgP8AOtAYlZtgjc8qXtbIiaNdxUavShN25MdZidc1dQKOY3rqHSZGib5uEhQz2i20qFAkHc/6l+tKm4ujGLgKuvMafrt6Gn3GsScJcKsUuKdVe2wZHE7+Uyp6jcHrvXlvE2L6regAglQzBTDR7rAyp0OzDUbUpiTtkHHfv/uVQCNzESm3iT4bFZ6nT5Hf4UtxfsvdDfdlSOxP/NHXuGqLmmXsyllj4CfpAqi5xC+pAQ+Xrcg/MnX/AIqFaj7pllAasRbd4ObersFPb9iJ/wA51VbS2Qc5vfw5Qp+Jlh8hHrRXFLlwwzHMJ1gQB8BUrliBG0Hf0pgcjczbxeGuwIb4tvzgS4dFYnXKpkA8zIgSI9SfgNaZcLCEk3MQbIIYv4bAEgAZdDoxLHlrAYwTQr4ZSAcgb4kUXc4U1/DeJZwuVMPpfuKQzMXY5S4LyAAI0EaEnoDVg0q9R0WTCPeP13/Xie2cFaRfFablrrM7HYgQO2ulO/ZrCm4fsxXLhb1wvceRmKW8pADnTLJWWI3mNKz3s/4i3fDtNDt7qEiGboROhIkDbWBTHE4q6txS4cHKPuifdLeboIBzbdo5UrJZEDp8KHMFyN7vc+ny7n5RnxP2cuB3Fm4mJtg+VyDbuEdJjKfU79qGxNyxesm21o4e7ZOsgZuvvCJ/mjcb1oeBXzAzRm5gV7/6icHQqb9uA6KM3OU5g9SJn0mnY8YbGWWbXinhWjCPZFhQuiT+nAM+fowlfCtAg82JJn4FQOXzr6DwfArg8Mb98ifeieZ2Amsn7H+C+ILXTpbGbzHT5V57b+0rYt8qQLNvQA/iPWKGhXrPIZFfIwTt3i7iWPN4vcYzJ1+Z2HoR8q9weHW5BAaF97vJEDvzmlViz5gSQJIiCNO9aW3hLth0zBVzAsuq9dGkGDqpgClutDYy37NaoGpsfa0eK1hFWFZdB+SFt7jt5qVYhFYwvuga+gGx765viKrtcYDLnzSAzrmJ1gtm+Rkj4UvvcQDkBZVZJLkasRyA6T1qmAe8ptiZTRlfFLKF8zk+GFEAQD6epNKExAL+UQvJSaOxF1fCJZCeS9u56ml2FsTVu9Qsxi8WY5tqEZWWQwMg9D+9bO644hYKBgl8DmNH7dvXlWXw9oNbKgguNNdtaT4PiFxbhDObZVvdUc/WoxE/SCjZFOrGaI/ftLOLYG5aBR1KuDqG/wA270rw9/zEty0AFbnF+0djEp4OL8rgeS+Bt/qHSsPbULm1UwxgjYxpI7HemhQBYMb05JB1bGVtbUNnb4CmC4sFcoMEnUUOtsFZJFV3AA4I660JIMaHUHcXGNvABpOZQR1oe75SRVj4Us/lOnrXX7fl22odpXO25l/DMcCct3WNFJ1qjjCjRGIZQZDR5ttp3y9qAYtMxtTLiNhGsh4YE6g9aOqMOqNiJbsACNag/mEGqfEHPepK2mtMqOozoIrqiXFdRVJoz6Xi/D/+a2QPw3U1juY2/TtVWJwLIFc2VYSMrxkY66aRr1OwoiQ5RLDNL+VQ0STMSZOYAdSOVW+0OAexizau4j7QyqpJGgQsNVjrHPoRWauNn94cR3hvh56jOMV/+SeA4Phcw+0FYIEKlximYkAm5B0UCTA9NNZc8a4D9uy/Z3wdpchbzDNdW0BCKAVy21gSd4Z215Ums25FJ+NYYbsxy/l5True0CtHFSJuL9ZreM+BL02L22Fia5B8vT7Mz2NxFtPJnN4ic3lgAD+IMc3Saoe8zOVIKR5mnkDB2+O1GpZmEsjMWgs/IfHtzPWelQtuEZiyeJmJJZhJJ3OvImaDY8iplDxPOMejV6esDS9Gk7dKY8J4ndwrMykDMsMp5j+IdIJ0PXaoIDf1a1ljZ9tB/wD18qlg8Raw95LgHiOjZsvKf0B+fpQr7psSep8SObF7Ij5xx/8AVVi5hxZuYRS6gLbZYGU8iCAGX4HlVftThLieHnJ+0gAuQZ0jyCNj5TBj013p7Y9tcKga4uEPjPpmulSFB0MAAzA1jSetZbFnx2uXXdg+5DHfUCB0gcu1JOotfaU+nzrjOor8tzz5w/AYhgoJUg8xI0P9R0P7Ucl65czZkzrEG3PvA7zB2is5iMOUG5JnaRqI0IoBsVciQSvxj61IWvhM1sv8Q9Zmwex24q+9ffeG40W1DLbULqRB94a7N19aSlwDsPiKY5DcOq5mjcHl3NDs3PIp1g70xbMyUV0XXvR7xs3E/Ew4t/ZbBzwEugQykEc+vboal7R4KLjCZNtVUtyACgGI0ABMad6t4NxNrIJQ28r6GyUDMx5QpEkjkRTPBezBv2y+ZkY+bKTpE65j9aUSdWwh4OnyZb9mvG8xa3MuuYsARIA002pnbYuPE5HWB+H9hVvFuBYjDauBkfY6MCOxG9dgLn2W2cjDxLgYZWA0UyNTy0O1GdLd5AIdSDI4jJPunSBv8/8AmmGFVQzKoAUAkz3pFdVlGpHmMaHTtrXtu5APOR/WlkHtK7KY/wAHZtvbIQ+YglvTkP60nZPCciMztoI/rVuGvhMuWN/MevOPSjLd77xWtx4zGAAJyzvHSpVq2kIa54iS/dMFSssfpVViwVAUrvTfiKjTKFzlspfMNW5xyioYa4Awz/hOncc9fWj1kLHA0u42lrcJcqVW2RAlj/eltqzBy79zyrRNxVgoTNoQZHx01ofEXEOUgQ2x6RP61xYEVEe0Y8wNbTKxggdSapzgbj0ppbXzSIMb86U8TQswOg7UK7yF3O8vRVykcyJq4Yvyi2zgqq6TS25h3XWdhQmLttcGYKwIA9IpqqWlhLClboHmB3gpuHXSuKCaqawwEkGKsVvLrpTzGn0kTa9K8qvKa6uhUfOfTcFxZrFu7CqXuBQWI1GUyPQ/tSm3xF3uM77sdSeZ5/HX6ih7+IJ0iPjXttFy+bc6DtzEGdyaXvWm5HQ+IHp+p9u2/n8o3bi4Qa/CKFTGm7ugyDWW2kf1pbcxFpD+dhsSdo/zvVbYg3dPEWR7tvKY+m3x+lAuu9jNnxH+ID1GJsWNaB7mNftEnTbaf0gUtwjl2uIRALHKx2zTsex6UXhJVCWYflHTMdNhvFJ3Z1eQewB1gczr1iJ9aGgSTd+s85gxFzpXmNbGDdtXfKIAgmADzI5egFE4bEWsNdtkWS8EN5l0I6idDUcE5eyvkIuCVY6Qy7huoP8Aer+EWEugeGwc+ItpAZ8xYycoOygGSe+1FZ+kN8SGlv3uCOFH17x/i/aZLjm8MNHhr9yGiA5/EVUeYzHMRSnjd1XxDXoaQE75hlCknrFwMs+lPcbh0S6mEtAPibx8NJ1FoEQ91gd2CyVU7AT0lN7a8I+zYoHDy9hUykFifxOrg84JBM7TMaik0Ls8mVca81xMzjeISYMgdf8AmgspEgg9p/pRmIwMwysWVh5Sd55g9COfwOxFe3rUELqTuCTOnbtRgjYCOUgDacAsLlJWBE1Cw0bMQRzAqy2mwPI7cvjRV6AILFiRMIsRRkw36hmQYzvUccG4Z4GIt3Q63XCm5MyF+7djJ2zBRIFDcE4wyA29CvKWMkHUj15j41PAWbNhbX3ue85zeGpJW2uUzn6uZjL61qfAs4oReVWJAGfZljaCOVAmNsj6QZt+GdB1T4Gz4X09vWYFlObwQ9022MqjbdTHT4VT7T483LzZLYyjRRl5CtnYwKYZ3tkriUZcwXzZkgaEch39O9Y3CYbxMzZSBPvExvS70sdXaZDK2MlW5vf6RbduM6IpXKQ3IRvVtzBMu/wmm3BrTlvDdJIPlYneNTqe1WYtVuXMx05QDoAKYzb+k7M+mgIDw5veLKSF1IET/f4VHGYrM82wbYiCOcHeT3oziVgHy2/dHz7moBVZSgU+L+bSCB070HG8SAG3HMGuWHvC3bQAJbkknRVk6knrQt6994VZpCGNOcdKnfvnRNdNhOg7kdaHXKHPrOb9aapsbwwfdow+3fEHKNBzO/pVNnEw43PapWGDyVWP6n9qrFo5hoNfkDQAAGAFs0OYXfvFfNOWdgOc7yagbPiDMZEUf9lKrluREwD69KGxuGKHfy/lrrrmCQVNcETw4oroTPwrhjNDFRa0pQl/RRPOl9t8pifjRi+RJ/5CSdzLmuk6OBFBcWAgZYgUfiQrFRPLlXl7BqYjWBTA4kqdJuZ4Ma6tD9mje39K9o9QjvbDyhTqCs5oPp/kVTisK2TxAGKgRKkaHv1Hw50Rawvl98M3Qf3qp7d2yCVKlSNV0I+IqNFcysDfw1FliyzatCrzYj9I3NF4EZ38O0Mq7u865RuZ5fuaHvguBq4I0y6RG+kR60TwS8qmIgaE5hmVo5ECDzpbx4GqNMJhFv3UUOLdq17sncjnB70FcvIpLRmIOXtoTBPrV325fFd1UINSFGgmIGhJjXWKV4lyD5ee9KQk8zWy9FjxYRkU3QHervmPOGXHuEOLi2snmzFoC8pPrqI1J7VDhF9cO737B19200DVsyszBeS+XKPWk2GwrO2vIgkjb/n0pl4OkAb+6OZPQDqTTNPcmYuVlBOna+01/wD6YrOKv4y6SxtISWP53039AfnQtu5cbxsYCIY+Hbt6ee1AVgFPve8pA/etA3BDbtWeG2tLuIHiYkg+5bHva9TItj1JrH+02K8bEKmHMW7HltMNpBlnB7sND0VaU/vcxCn3j5QLDYa4rNlAuI3KYDjkQeTAH5yDzmniNuCLlsmD5QI1BA1Vhyb9dxT+1gxbi8ICsScvJHiWUdidV7NHI1m/tRE6aOZY899vgaBGtoztYlth1BhiNd5pxgrShTcmLcQXbyqY5D8TegrL3LwLjcgbgb06wYsXgVv3Htoo+5IJcJH4XU8j+YbU8rCOEhQ54MMxnBJTxcPesXWciArAFVAJkj8OsDX+tGYMMgHi+QkQsnyljyzfWk3s5cGe4S2Y6baaCYEfX41r14vYuWzZe2HQ+8W20/agVF3tqPae48K6fLi8PLYW3cHyoV337+cuFy/ZtKt5Vt2n8gYBQzaSdjOXnNYDDlw2VddfpTqzi1LIgXNbUXG8IkwrKugWTAHOB0peLAOrHJqQQu8ydAegEa1WqhPEZcjM1sbjPimLBa3FtRliPMNfUCg+K2XDfeIBOoZdiOwqGBsMGfwVXNGkxmPpNNPaDHKUw9xlYXckOWBjMDBjlpTcaUDJSilTP/dRuZqjETGe2dNviaKxGHVlLiMo+s0qxOEMeVtKcoB2gpuauTxlhgsuYdhI7jvQ2Hw8kCQD30Ao2xbBsAu4LLJQAyY79IqjE2/EUNABUQ2UGW55j3qBtG+YhWGYL5Q4g6SOVSuWwqggk8wT/mlK7ORNZ16VouDAXR7k5ZM1DSEwvkcKkAFu4VFyMwmACeY30oiy5MlyogSB1rzBQtwuVzxqEmBr+oqp8FeuAuVC7mOQFSPeEYyYselmIN8jv932nl51MQNDQvEMGCOlQN7QDnQmJxLExMxT0FSuqEH3Z5Zw5EyfSi8NbuA68qFS9G9EWGuNsNudQ1EbQ2Ld4RcxrSda9oaOprqGhA2hqWmIlt+4/b96qvZpEROwkz8lE61UcJcMyQANCc2nz/aalZU5SBEExm1lp2UTy69aYW7SAK3k8BZDXFVyWUnzEHryq61a8OSBmXM4B56MQPoBXYO0gbzNEU0s3wq6EEcgRPc/rUIAeZz5tPaZ/FXweXzqFqNGIJWdQP0nlNGXVV3MpsJgaVTf8qhQxgwwE6Tzn5UFXDV7G8ch/IIUKvIcvU059jb1qzeN6+pIQZsxG0AlVA/Mxy+gB60ifiA0y/e3TEDZV65R171LiXECQQxEj8C6AdfX1pbXYHaVSpviOk9qLjtjLn/z4oBVIP8A27QJlV6GCP13pLdwLhZCsR1mBQGGJLh0BMRm126/MVbjw8ea6xHQE89vmKljvGVVAQ7/AKjcUJmjwywGVdfdnU99f1oHjuKtPczWzGgzRtm60w9n+JG1NoGFInYTJ31qni/CrT3JtsF01MGJ+GxpeNd56demK+EFzpom/Xy+xFmFtNuANDPaisWty4wRV1YgAAcztV2HAVTmIOX/ADSrOF8X8K+LmQscpFsc8zaKT6SaO97nmWLH6QngnBBbxDSSVtyHKES2X3wv8QgkDmVrZXfY3D3UN1+K2BhjqMiKrH/VLnzdo+FZvFYMW7LqrZSrANOpe5kZiR3U6T3NYtrAc+KNo1Xo3X/STQY2JJJlrB12cYjjDkL5ffnHeINpblxbDPct6hbhWCwkA5vy6TrzAFe2tWEuuozbaV6zG7eebisgCAgQpbKsQAdDBruIcOW3dUH3WywZ0IzAE9unzoOd4hwIZg7yASXRnWcsTofhV/tBhrtzAWXz58r3BER3O+p3qGG40lolfDTNsOYnbT1q32k4rNpFkQrGcunmZdQO1SpOs3OwjcxDwZFdCM5D8kiRVa4QkMIk61XgCFIM5GB26+tG4fEJ5g2jHZuVPXm5OZw1aQBX5yjDYANlQiI1JnkNatSyVQXUOVg/k+A5ihFD2mndddesiiOH4gNHY8+fWhIPME6ruU4n752e4TnOrNGn02FN8DxxcPa8K2xIYecKIn1J1pfhy1u4zKZbWB2oK4yAh2l5EnsenSuF6rjEdhusa25vzcW2FUHLp9NOVdcuEeVrogcgJoO3xtiPDtjKvQED5xRXgMBp5jEkos0aCjKz3qtoq4iluBkDTOrGhsPhQTqaJxpEalu2mk0ALhWmXvHpZWhDFwsPIGqkGDsRzpuMGASwK5TEUgsY2YD+7yPMfuKYZgwgttsRQt6wmLKuk8GPylo8wK6kD44TXlBcraWlPiQRnPw3MdhsKvxmIEiBljUD8v5fidDNRwttQM0AbwDu0bkn8o5/KvOIgjIMsljnYHprAPeSfkKbRIjgBqlVlgzeUEk8qYhsoAA1/Fz+tL8HOYe6AevKf1ppirRtAlmnl/wKggxeU71F123sJgnUn/OVU4rDkbkdQQdCKpxGID7zPP05VFbUmNv2oeBHBaqcLxQsV0JEE9OsGvbJkiT8aquWzrrpNGYTCliAdEA3iuPEMkAXGfD8OQr5jsfge9W4e4jbnMFExygdT9NK9xOITKqKrOY/wmrL7CyofwxqIg7wRqe3KlEWN5WUktJvh7dyytxVFtwNQDJY96GzSf8At5epDaUK1/LCg5h2qRuFjlJ8o6UNECpu+MdRhdUx4v7efK/8yF3EAksRpsP70XwHEW1u+IwVsgJVSdWYe7oNaS4m5HlGgqfDg6klCV6mY0NHopZjaLG8dcW4tcLIcgQDUgg6sT5t9SDSrBsRcMe9Gv5VHQ9RyrsVeZmEGSOf9Zr3BX1XSJXdz1jWB2qStCSi7VCbq4fx5bOwLAtkI0GzbjzdopzxDBWwLSJfW9ZLFg40cae4eYjf50r4Zwy6PMLIuaaZp266RFBiw4uPHlj3svuiP2mgIO1GWukbCMitk3CnceYn0Lh+Awy2Gc2UYgqsTDa8xzJrE8SUi7dt+8AxBaJaFOkU54Rxd7YIJt54DIzCVnYEH8J33pTxG02cD3WM5uTGd5PPeaMsGAHf5fv3mj4v1XR5mUdP+NVtXFSjAYLxAST7uoBMSBy0oS+ZbRcsbL2qi1KmM2x60T4wJ1M1w2mJZG0n9sK5cwJXmByNDXWXQqSJorFIyhVykzqdP60vc6HTb9KntDJsAQm3jSgJB1gimHALSNZIvsArTAaBqaWq6+ESRLbDsOvrV2DsoRN06ASumpJPXpTEoG5a6LPiwMWdbg68N8N2LqcgaAeXXf0o3D8XdWZ7bFdIPcbRFFWOLBbbI6nzQFOkDqT8DFT47woWAsPbOYAwu5mgBJazK/WezGUhTY7eX32ibFXzc94wJ0FU27nLSJ5jWmrez2JZfEFlsp2n9qAu8NvAktbK/DlR8cRSutVYlblFGVgDBMfGpBwwCohJ3NB3icwMSB/mtG4RmeQsIAJYjkPWobeMa6ucLQ5kT8a6iDix+BfLAjQdK6gid5G2yKdDIXU/xsNgP4Qde8dxHjvnZiSdefPTQVQP7VahVVbmTECNvjy+FOrzhqQGBbeCG6ZA3jpyq/EXmudgNIoeAp29ancunpFQN4b0WtRUigjSPjRPjQuxg6T+1SwtgRqRO+prsdAKrtG09O9KPNTkRnOwkbCljoB8aOGHuaeIwyzsOnQCg8NiDOgOmmlEWzmaSfKuprn2EUytqoxjZvqzsiqFjrz7nsKEv43xLmUEwAQDpqdST8f6ClmY5jJPm59ulGYeFYSFEQSedcTfMgJpthCMOgZDnJBI8mg1MxrHKhsTaNt8pI0MHWqr90qZXkxjoRNBm8z3C7c6FV7yyi4vZEsTq8oTjff5abV10jYbxrVVxgzdOp6VdhIJIH9zRDaotVJ2HMpfM0CMoAgxz5696I4eyo4MkAEMWUAkDnodCddqGvO7OAoLHovSnHBMIv2i1C5wDNxbmiwDqD1G1S9ASaPE0l32ktlRbspdulh7zlQPiFrOFCbhZnC5eQGmpH+fCtPxOwqmMLZVRdfzZZhJ5L+9Imwym+La6gN542Mb69aAVKz4HwNpdSprvzXnKMaMpUghTlgA6gRuPTWfQihAl1tScx2GoOmwA51LiCiFJ0O0dUIlT8Nvl0oN3MiBA7VwEIFiJddskspMdxGWD0PeoXMLDAhh6TVd3MRqDvO+vxonAYu3bXRA1w7udco/hG1SI0mUvxO6CAG05A1HEOG82knQ96X8QBzzDQfdJG9eYdGmdwKcwBENkFXcmxgnlRJBdVEnoo+OlU3rBETz1qdq4REaRse4oNqgnixG/GrS22SyIlFGb1OtG4K6t3CMHUl7ZhD1X9xWaUM5a45O+pPMmtLh5t4Ky4OUvdbXqIO/aha96iHUAAXI4dL66hLl1I5M39DQmI4lcB1tsvrP9autcXuI7I+jEzI0U9AQP1obG37pJlj6dPTtRBqFGCMRvcQPGFmYiQubfpXcKBJe3IGZTMcwomuxF5icrH3RvFCYfElLgbkJ0PQgg1w8pZCmisHFyur1byjSJrqOoyvSEXTrXuHO5511dRPzE/2yEydete29WA5TXV1LEPtGBH3i9mFU8TuHODzj9q8rqheZodN/RP8AP/ECtMcwHInWnmJMQo0GQGO9e11Rkmc/aBppoNomh8b+A8zvXV1ceZb6QA4Mv0kCxkeleXdprq6ulOV2jr61I7j1rq6uljp/+VYfw8+Yamj7qgXcPHNJPqWaa6uoMnIh9J/Vj5/vN1wdZttP+agfoaSYqytu86IoVRacgAc8p1neurq5fhl7+JwP5hj6n/qsxttjI7afCp4swqxzrq6umEfilVxzkUV3DB5q6uqD8Jh/2mDcUxbuQGYmNBPKvV0KgbaV1dTh8MZ/YIw46xJX/SKAt+7XV1LHwxSfCITxXRLSjQZZjudzUL2LdktIWJRAcq8hJM17XUS8Qh8InqMSdddI1qy65NtgT7pEdvjXV1cZB7RcGM7nXvUbm5ryuou8d3lIaurq6ih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4" name="Picture 6" descr="Tisz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936362"/>
            <a:ext cx="5214942" cy="3921637"/>
          </a:xfrm>
          <a:prstGeom prst="rect">
            <a:avLst/>
          </a:prstGeom>
          <a:noFill/>
        </p:spPr>
      </p:pic>
      <p:pic>
        <p:nvPicPr>
          <p:cNvPr id="2056" name="Picture 8" descr="http://www.tomorkenygimn.hu/diak/tanosvenyek/szegedparkjai/9._ll/kpk/tsz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92696"/>
            <a:ext cx="8586758" cy="2232248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Kétszikűek osztálya</a:t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/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/>
            </a:r>
            <a:br>
              <a:rPr lang="hu-HU" dirty="0" smtClean="0">
                <a:solidFill>
                  <a:srgbClr val="FFFF00"/>
                </a:solidFill>
              </a:rPr>
            </a:b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vadrózsa (</a:t>
            </a:r>
            <a:r>
              <a:rPr lang="hu-HU" dirty="0" err="1" smtClean="0"/>
              <a:t>gyepürózsa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kökény</a:t>
            </a:r>
            <a:endParaRPr lang="hu-HU" dirty="0"/>
          </a:p>
        </p:txBody>
      </p:sp>
      <p:pic>
        <p:nvPicPr>
          <p:cNvPr id="8194" name="Picture 2" descr="http://upload.wikimedia.org/wikipedia/commons/5/5c/Rosa_can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499992" cy="3668418"/>
          </a:xfrm>
          <a:prstGeom prst="rect">
            <a:avLst/>
          </a:prstGeom>
          <a:noFill/>
        </p:spPr>
      </p:pic>
      <p:pic>
        <p:nvPicPr>
          <p:cNvPr id="9218" name="Picture 2" descr="http://www.geocaching.hu/cacheimages/2003-09/193_20030925_06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2244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Kétszikűek osztálya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bükk</a:t>
            </a:r>
            <a:endParaRPr lang="hu-HU" dirty="0"/>
          </a:p>
        </p:txBody>
      </p:sp>
      <p:pic>
        <p:nvPicPr>
          <p:cNvPr id="8194" name="Picture 2" descr="Bükki Csókás-tisztás közelében (Near Csókás-tisztás in Bükk Mountai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2448" cy="3024336"/>
          </a:xfrm>
          <a:prstGeom prst="rect">
            <a:avLst/>
          </a:prstGeom>
          <a:noFill/>
        </p:spPr>
      </p:pic>
      <p:pic>
        <p:nvPicPr>
          <p:cNvPr id="8196" name="Picture 4" descr="http://szent-gyorgyi.hu/tanosveny/bukkpan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372794" cy="2928299"/>
          </a:xfrm>
          <a:prstGeom prst="rect">
            <a:avLst/>
          </a:prstGeom>
          <a:noFill/>
        </p:spPr>
      </p:pic>
      <p:pic>
        <p:nvPicPr>
          <p:cNvPr id="8198" name="Picture 6" descr="http://www.tananyag.almasi.hu/krez/az_erdo/fa/bukk/bukkfa_term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355976" cy="297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Kétszikűek osztálya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Kocsánytalan tölgy</a:t>
            </a:r>
            <a:endParaRPr lang="hu-HU" dirty="0"/>
          </a:p>
        </p:txBody>
      </p:sp>
      <p:pic>
        <p:nvPicPr>
          <p:cNvPr id="7170" name="Picture 2" descr="http://szent-gyorgyi.hu/tanosveny/kocsanytalantolgypan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42792" cy="2657932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8/8a/Ch%C3%AAn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77208"/>
            <a:ext cx="4572000" cy="3431502"/>
          </a:xfrm>
          <a:prstGeom prst="rect">
            <a:avLst/>
          </a:prstGeom>
          <a:noFill/>
        </p:spPr>
      </p:pic>
      <p:pic>
        <p:nvPicPr>
          <p:cNvPr id="7174" name="Picture 6" descr="http://www.barangolj-velem.hu/erikafoto/fenykepek/kocsanytalan-tolgy-torzse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389137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Kétszikűek osztálya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gyertyán</a:t>
            </a:r>
            <a:endParaRPr lang="hu-HU" dirty="0"/>
          </a:p>
        </p:txBody>
      </p:sp>
      <p:pic>
        <p:nvPicPr>
          <p:cNvPr id="6146" name="Picture 2" descr="http://static.panoramio.com/photos/large/2364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79" cy="3240360"/>
          </a:xfrm>
          <a:prstGeom prst="rect">
            <a:avLst/>
          </a:prstGeom>
          <a:noFill/>
        </p:spPr>
      </p:pic>
      <p:pic>
        <p:nvPicPr>
          <p:cNvPr id="6148" name="Picture 4" descr="http://www.terra.hu/fak/jpg/carpinus.betulus.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760640" cy="362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Kétszikűek osztálya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mezei zsálya</a:t>
            </a:r>
            <a:endParaRPr lang="hu-HU" dirty="0"/>
          </a:p>
        </p:txBody>
      </p:sp>
      <p:pic>
        <p:nvPicPr>
          <p:cNvPr id="5122" name="Picture 2" descr="http://4.bp.blogspot.com/_C2M4JIVP3OA/S-aHpN_TARI/AAAAAAAABuY/usEoy-hhSxI/s1600/Mezei+zs%C3%A1lya+IMGP902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05505" cy="2664296"/>
          </a:xfrm>
          <a:prstGeom prst="rect">
            <a:avLst/>
          </a:prstGeom>
          <a:noFill/>
        </p:spPr>
      </p:pic>
      <p:pic>
        <p:nvPicPr>
          <p:cNvPr id="5124" name="Picture 4" descr="http://www.cultiris.com/kepek/thumb/10833/w/photo/artist-turcsanyi-gabor/mezei-zsalya-salvia-pratensis-rendszertani-besorolasa:-ajakosak-lamiaceae-csaladja-a-fenykep-tulajdonosai:-turcsanyi-gabor-es-siller-i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140968"/>
            <a:ext cx="4767425" cy="3168352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xISEhMUEhQWFhQXGBgbGBcYFRobHBscHx4aGhgfGB0YHCggGBolIBsdITEhJSkrLi4uHB8zODMsNyguLisBCgoKDg0OGxAQGy0kICQsLywtLCwsLCwsLCwsLCw0LywvLCwsLCwsLywsLSwsNCwsLCwsLDQsLCwsLCwsLCwsLP/AABEIAQ8AugMBIgACEQEDEQH/xAAcAAEAAgMBAQEAAAAAAAAAAAAABgcDBAUCAQj/xAA/EAACAQIEBAQEAwYFAgcAAAABAhEAAwQSITEFBkFREyJhgQcycaFCkbEUI1JiovBygpLB0eHxFRckQ1PS4//EABkBAQADAQEAAAAAAAAAAAAAAAACAwQBBf/EACsRAAICAQQBAwMDBQAAAAAAAAABAhEDBBIhMUEiUWETcYEFMpEUQqHw8f/aAAwDAQACEQMRAD8AvGlKUApSlAKVjv31RSzsFUbliAB7muRwjmW1ib96zbDfut30ytsDlIMkSd6A7dKUoATUb4xzxgsMxRrhe4DBS2M7DbeNF0M69jXA+K3Mt6wEw9nQ3VJdwfMBtlWPlJ/iPSY11FQG3OhJP8q+VR6Enf716Ol0X1I75dEXItW98V/N5cMQmU/PcQMG0jQE+Xfsdq38F8ULLQLli6v8wysOv8LE9unU9qp21gydkt/6pNdG3wZx5ntkDuhH+1bnoMLXX+SO5n6B4ZxexiBms3Fceh2+o3U+h11Fb1UXwvPYYXrN0yBHiDdf5by/iTX2303Fscrcwri0YEZbyR4iT32ZT1Q9DXm6nRvFyuUTTs7lKUrEdFKUoBSlKAUpSgFKUoBSlKAUpSgIlzNx3AXRewl66wKgZskyCPMB1HTY6VG+Q+OYDB2LhZj4zXXDGCSUDMEM7BY9d5qXcW5RwmJus58lzTP4ZWTO2cEHWOu5rgcp8rYX9qxivbLeDcTJmYkQwJEgQCdOoqdxJcUWAjAgEbETWHH4tbVt7jTCiYG57AeprPI2qOcfxpe/h7Fv5VvI2IYiFVdTbWToWd8unYeoljjukRM9vl+3ew7Ji0DvdIe5qQQ34QrAyMg8oIPc9TXJ/wDLXBfxX/T97t9tfeamdKms+SP7W0core/8LjPkxCkdBcsAn3ZXE/lXNxPI2NsEm2quo2Nq5De9u5C/dqtqlXx/UM67d/gbUUZaUqwZjlOq5spEHYrcU+uhH6Vl/abuEu27tsBbi7DNKss+ZJ622/NTHapd8SMZg8MQ7rmvuNbYEhwNJcSCDGgYHsDIAFQvh7jFWjk0t5iuQtmKE7QTsOontXq48yzQtrsjRIk+IzvibjKrCwBaABXURJug66MScvaEG01Z9m6rqGUhlIkEGQR0IPUVSHFuCvh0DtqrFZI7gMCPrBJ/yiulynzZdwhFtouWSZyzqATJez/ENyU77EdfBzRUMjiiZcFKwYLFpeRbls5lbYis9VgUpSgFKUoBSlKAUpSgFKUoCied7l3B8SdBfuFrn7wORlhWJ8oM+YLG+g9NK2OXuK8QC4o4YPdZzb8S4FDuuhC5Bux9YIHpvV0YjCW7keIivG2ZQY+kjSodyhZFviXE1AAGa2QAIG09P8Qq2WTd4Op8EJHCeM37q3LTYlbmwa6XtgDrJbYaDQDXsaufBo4toLhDOFGYgQC0ake9RriHPFm1iXsZGYW48W4CIUkSQB+IgEE7bxqdKlSMCARsdRXcm9RSkuO0cuz7UA+LHHr1hLFiw5tvfZpdTBCrGx6SW3GunrU/quPjFgoXDYncW3ysO4MH9Fb8xUtIovNFSOS6IXhuZ8Sjk2WfMkAM9x2luzljDSBEaVNuI/Etza/9Pg7vikb3CoRT/kYlx/pn0qvcFjlw9y6l0HKzZpA7wfyqQ2+YMEIgZydAPDkk9AABqTXsZtPCbTa6Ip/Jq4HlnEY662Ixrs5aNto6ARoF7Cs3DhYt4hrWGXw7aEB7gVmFxhoQTqAo/OfSphguD4vGIRcL4PDkRlXL47zvJYEWk9IzHWYqK8X4Xb4S82cTnuR8i22NyOmfK2XfSSBvsaoWoxptSa469jtexOjg0v2HRyIYTmkHKRqrSNNDB1iqxxWAyFgpW4gbUodJ3DWm7eneffYxvMV++ijEMqgfgUjXp52bQn+XbXYnbTu3FIBIRfXw7jE/VjArx881KfpJHY5W5lbB3BmYtYYw2mgY9WH4GmJ9B+dxowIBGoOoNfnrwHuNls53d4UKqsMxPQkkgAb61dvKd28cMgvqQyALJ+YgADzjo0yD0MT1gcsHZrn8T4zYw7WluuFa66oi6kkkhRoNhJAk6CR3rxzHxhMJh3vP00UdWY7Ad+/0BPSqHfiV65fe87Z7ilXJOxYHMgidEBB0EabVCc1Ernk2n6LpXm20gHuBXqplgpSlAKUpQHC524xcwmDuXbIU3JRVzfKCzBZbUaCZ310FV9wfm/GJcDtfbEqINy3FogqdCbeRFII6CWBiPUWtirU5WOoTM0dzBA+uhP2qjOKcVv426t9IDFwllQ2oDGEWAdJBJPfXXSB6WijCUWnH7siy9MPjLbrbZGBW4uZDPzCAZHfQzUU8ZMNxPEXLjZUezmJPcC0oA7k5DAqveJcE4nhT4S22m9cDfujmUuACSgBlI/ihTv0MVxMRexV/EW1fxrpWVgZ3Jyls2WZLZST9KxuEb4fBYkd7AcTuWrt262GJa9dum34oMI1y6XRnXXOVGXSREETrp2cBisQt5vBW/fvIoZz4kkCYAgkLBP4FAEAwBFaHDuWOIAm6MOZtiFUsquQ0mVB0kdiV3MdRXT+F/HrdtzZuL+8vOQ1whsxcTlVjqMu4ERB0gzNeksilicopN+3x/wAK2qdFoYe6HVWGxAP/AH9a4vPHCv2nBXrY+aMywJMrqYHUlZWPWuzhrORYmdWP5kn/AHrLXlKW2e6Phkj89YpXvWLZKzc+XNEBkWVDLOjCQRp1FbnInKly/ibTAHwrbq1x9l8pzZQfxMSIgbantN23uFWHZGa0hKBlWVBADEFgBt0H9mttFAEAAAdBXoT/AFFuG2MfyQ2cn2uDxvla3imLPcug6QAwgfQRoSJBPrXepXmEyL2uQsEpkK/T8Z+53rp4bl3C22zLaGbvqT069duvr3rq0rlAxWMOiCFUDSNBWWlcTm/jv7HhzcADOTlQEwJIJk9YAB2rr4DdFafEbmN8RdKJlFqyzgb5mceViegAhgPqe+ka4Zh5W6xaM0gepG3Xp95rTxl8kmYJjzRpM6k+5k+9buBt+JbRFjyiWJ7nWO53+uhrFNt2zDJtuy8uUsY93Co1yM4LqSFyg5HZQQJPQD712KgXw645bCnDm4xh4tZgTJMs0NliJPU7g1Pa1wlcUzZF2rFKUqRIUpSgFc/BcEw1kg27NtSGZgQgkFiWaDEiSa+cZ43Ywqg3ngsYVQCzsf5VUFm9hWLhfMWHxDZELK8SFuW3Qkfy5wM3tVijPbaToHSxFlXVkYSrCCO4O40qJ81WltYvhlxQFVbj2oAgAOFiI20U1MKqz4g8Wu/tqWSfKlyy6D0ZWWfrmzD2rkIOd14VgtOq54Vy/gExgWxfuMbdwMUKZlDAzlF0KI1GxJ7damXF+KLbwd3EAiBZZ1M9csr94FQH4c8NN5iSTlsD5pOt5oI2PmyrqQd89atMqxzndLo4y0qVEsZz3ZFw27Nt7xGjMkZJG4U7vHcCPWuzwTjdvEgwCrr8yNEidjpuNDWeWHJGO5rgWdSlKVUdFKUoBSlKA83LgUFmIAAkkmAANyaofnXjAxOLuXUJa3IVJkAKFAJAPqWO3U1NPibzE6t+ypKqR+9YEeYMDCjT5Y3PtVX3nMmYJOwyztqKoyT5pGfLO/SjDjADIG+g9jXbsIEClTlEEn+Ik6yB1XWfb1rjYdA920Ne5+m4++ldi86+VRqoiZJIOWSACdj5SB3qmXCopZKeUSWvYUEwWuA5RM5UttvO0aH3HerZqmeGYjLdsOmbOLloDzMuhe2sQp1BEg9NNRVzVbpn6X9y/B+0UpStBeKUpQEM564Pau272Jey9y7aUJaCPcRmkj/4yC4zNsNTlgamoJw3C4iza8RcPxAICG8WBOh3W00uAPUHSdd6uXF2yzWvLIDydRpCtB9fNFVV8Qub3u4h7Fg5rFoZXy3Cge7JzByBLouxUEAkmZivS0uSbWxK/wCeERZ3W+JlrwDA/fwMpyE27m05YaV0kEE+U6axJr/mvmNsYy3XQW7iLGZBOZQS2oJ8pWWIMmZ6Vu8q8rYvFWoTJbtM7ZnMkEh2GW2I/iU9oABPaupxn4TX8yDD3Q6kAXGuHKVOs5FUfKQdpJ03qDUMeVqLr/eUTVURTEcxX8Rbs22abVtSqqdm1OrAbkfL7eprc4Px/E4exdsoxW1cJBOUypaA2RpnxCBAHr3AqWfC3lmxew17xx4ilwvhsPkZVBJVhqpIaNI2rvYz4c4cpcWyzKrwSjlnTrOhYEHbUGRHXaoY8sIzp/tOPo0+UeW/EVWcBcONkDKTd00zeGSFtj+GZJ303leH4NZsXRdspkLAI4GxWfLA6Qx6RoxmdIqbhePv4bHGyt/Kq3WRrirHiZdCbimVeNROjabirn4fdZ7VtnADsilgNgSASB6TU9Z9RS3SfDIo2KUpWAkKUpQCsGPv+HauOPwozfkCaz1U/wATeK+LfW2rjw7a7q27uYbUHQgALpr5mqM5bVZGctqshOMvu5a65Z7hJJO5JPf02EdIrTvvPljXQt2G0yR7VsuobZdNRJMHTt6b1pXbkpGkiR32P66isiMaNrhOGb96RAIhASem7R9NK6zoLa+ciI84ncmTDDo3RSO3StTht9ltqiKWdxnYAdGnef5e/pW0mDEzdOdliANVExGu7esjTpFRl2ckdLht90XxlaLls+IQwlYUGAw012MirtqlOD3QCrXVPhh1a4qCSttczhYJggsigjsTVzYXEpcRXtsGRhIZTII9CKt03TNGDpmWlKVqLxSlKACoBzT8Nkv3TdwrrYZ9LilSV/xoARlf7Gp/WjxriiYWy165JVY0G5JICgepJq3DOcJejs4zBy3wUYOyLQcv5mbMwA1YyYA0Arq1BMV8QR4NxlthWEBWkuqyQJcBQdPSROhI3rT5b56JuAXnLozAEsEGWdiMqLA7gzpqD5SDdLS5pXKSFo6PIQ8LE8RsdFu5h7lv9stTaoWv7njR6DEWfuB/+f3rf5x5utYFCJVr5Hktz/U8aqv6nQdSMqTbpEiteP37uNx1zwkAIum1bVVUZ2UkA3Tllx5STJ0WauHheIdlC3govKq+IFMrJHzJ1KEgxOuhHSqi5OxiDEW3uEo/itcfyv5AQ2YnT5TIAPZjVyYe5buBbtsq4IIDqQZHWCOkit+t9O2NcJEImelKV55IUpSgMWKvrbR3YgKiliSYAAEkk9BX53xH7xFJkMQC0jrAJn8qsb4jcz2Llu7hELZw9sMR8h1BZCwPY6giNxvpVb3DMT+PykA/l9KzZpW0jLmlbSMbOSqkj5gDpGla12zmuBARLQIHQyN4/vSvVowMuszE9orJw4E356IpP6L+cmodFaO3+1liUtAQAVJjSAQJJ6gAx1/3rJbSVUqcyKY+YjNs0/QMQK0mxBuMEDHw5Hm2iASQTEZiKy4m+AUUDyicsQTBUgabTr9vSqZckGdrhKk3DkjWZJJmdRDdwDAmO9WTyTbUYHDZeqZmMzmdiWuNPXMxZveq44ehCw6l3fQidSx8qqO5Py+/1q1+DYVrVizbYgsltFJAgSAAY9Ku0t7maNOuzcpSlbDSKUpQCuRzHgkvpbsXAfDuXFDQSDChrkAjVZKAT2Jrr15eIk9NalGW12CuebeSfCIvYG2FQKRdtBo0GuZJOhiZHoCNahHH+KHGhS3hNcAC+Lb8rMnVbiZgrEToQBGtdHi3NeLxy3UDZUbP4dtZBddcihVGZ2YDYkj0qU8B+F1m2Jv3HfrlWEUDoCRqT6gj09fQyynixx3v1ePt8kUQPh3Grge2z3ZuYeTakTIEEppBjT5exMHpWzwbgGIxl0kgG8xLO7OBqdzvJiRsCRpoN6kfM3I1nDYZb6ybi3lLHoLdw5CoHYZl1JJ8u9WDw2zav27F9ram5kUhyozAka67jWawuVdEytuauQrmHS1csvdvQMtxollPRlCDNk6ECSND3NSn4X8LvWbFy5eBU3XzKjAghRoCwOoY76+lTSlWy1U5Y/pv+SNc2KUpWY6K1+I4kWrVy4dkRmP+UE/7VsVCfihxo2rK4dCQ2IDgsI0tjKLg1nVswXbqToQK43Ss5J0rZU91YtoGMEjeDvvv333rEj6yDqYUnLse+396VlxlxSSuo017EjWO1aqv0LDzdBGnQVhRhRixIhtjrEjvG8fb8q3+CYYMlwsNCYiYlVBJAP1K1zsReMKdZG87z1HpNdmyBbsWwYytmaeozNAIH0UGpPol4MxOWFEAaArMT0UsBswjffas2BwsjxHG4hZ/iA2Ppp/cVgwWHNwgnQBQDI0aD0jbvP8AY6WLxAQFZnXLlkSO2Xv127VUytm54mSLiMyMga4GXISDDDTMpGoJEEbxVtcNLm1bNyPEKLngQM0DNA6a1WXCcE14paCmXInXVbYILsx2DAEwdfMR7WtV+lvlmrAnTFKUrWXilKUArxeTMrLMSCJ+te6UBGuXuTLGEdXRrjlVKrnKwsxJ8qiTAiTsJ7mpLXxmA3MVxucLeJOFc4QkXkKuFG7hSC6A9CyyBHWKscpZJLc/yDa5hwPj4a/a6vbcD0MHKfYxXJ+HmM8TBpO6k/1RcH5Z49qxcp82W8Qi53AzfIzECe6n+cfcD0NQ/A8Sv4TG4pEcrasPLIRIuIWe4DqJEW3gZeqjeKn/AE09+zyjlk45m5ibDsLdsIXyhiXmACSBoCJ+VjMiIG8ioTx3nM4kADRFOUqjGLjH6brBHlPUtvANY+bMfav3bt12ZAQEVFys5ABiYbKpYkkCZiOulc+wlq1ew634H7xbtwW8sZhBRILAKPKBJ3+pr0MGHHGKdXJHHZYfK/DsVYV3u5QpCgWFk5QJlpDFQ5n5RIhRrJNSi3cDAMpBBAIIMgg7EHqKjDc72PGtWclzNcIA0EiSACQCYEnf61JrNpUUKoAUbAV5+dTu5qmzqNbiXFLOHCtfuLbVmCgsYE6n20B12qrfiVxWzfxdtVIK27ZBdSCCz5bgiDqAApn19Kz/ABT4sHxKWFJAsqS3l08RwpXWJMLrp/F1qFYMo2sCcxBA9RoT+lYcs/BRln3Ex2bmkmJnLr3J1P2rXiCV0k7H6R/0/OsojQgZpJ06GNJ9DWvfOYZhow6E61SihGrduHUbmfvUufBK2RQpYp5QPVVUEfQmde9RnhNrPibS65SyzJnQeZvsDUlu4lQJJkkFlj+Y5v8ApNckSfCNi5dW2khjBBIGukHUR1Fc/ALmc3GICq3cA9flHaD2rIMM1wB3Pl7LGaD1A6jv/ZrbweFBYFpZtgxAjQDKCBt1/wCarfuVnf5bvuuJwzWcwzsEdJIDrlcktp+EFrgPXLHWrSqCfDzDLcZrzPbLWwVS0pBa0CSC1zqGbKQojRQf4jE7rXp4uMOTbiTURSlKvLBSlKAUpSgKo5p5b4hicVisRkS7atOFtWy5zFAqk+EIyg6mZIJMjoK+8t87fs/kYs1vbwnPnQj+EtrHQqdv5Yg2Olw2bVx7uoU3HMR8ss8b7gaesTVW8c43/wCKPaRFKo7osssC2HYJmk/PdIJGmg2G5J9TDN5YuEknFefYi+DkY3GJiL+JewmSxdYFrbx5bgguwy6KSY6kE5t504dviXgX7pWWUoVgwDJBj03P3q4OE/DfDWUVWuXbkDzaqoJ6kZVzLP8Ai96iHP8AyycNdL2kUWbwFsQJOYCQNNQdDEaQB1qvBli8nL4+ST6MXLvL93EIrJbLEHVmdQFPqAZEzOx+lTLBfDXCBW8YG67iCSzZUJGuQT+pPtXn4b8HxNrxLl8FA4WFMSdAJidNFG8HU1OKpzzcJtQlx8C7XJXvKXw/uYXEpcuNZKWpK5A2Z2gqC4IhSAxOhOoFWFSuZzM7Lg8UVBLCzdIgwZyGKpy5pZHukc6K0+JyFcd5NDcsoQSBGYF106zAEz6VC79qYb8QnZDqRvqm3pWWzbBDGPOd2nU/iJk6mTOp1rw1sltcw6mG3jToR23rz27dmOUrdmGzcJmRGVQAN/8At0FYmCrK/fLr/Yr5fEEt5dTpE9N5mvD3dJG46adf1FdQR1+W7I8Rn6BCvaGYhB9NGJ9jXUFpQRoABALHZSGjf8Wka7fSuXy3am1LAea6SQeq20JPtmcflW7YuyJGaCZ80lexBHWq59nJHuyZAygSJJOxMMScvpB+9bCXFDzOseVvpG/fSuYWkEKp2kxsIO8x8voJpZw6Fz4r5tW8inL2YR3BG30qD6IEkuY0DM6uAyFTnSQfKQwBKxKnYiRMkTVtYXPkTxIz5RmyzlzR5sskmJqobCAIqLbUh8ttEICqzOYTOIMHXX300q2eFYPwbNq1ObIirm7kAAnUnferdG36jTp7pm1SlK2mgUpSgFKUoDBjsKt21ctt8royH6MCD+tQLlbkm6txWxHkS2ysqAg52UyGJBMJIBA3Pp1sSlXY888cXGPk5QqOfEHA+Ngb0bpFwf5TLf0zXVfjFgXPDNxc4MEdATsGOytqNCZ1HetrEWQ6sjbMCD9CINVNNdnTm8rcQ8fC2rh+YiG+o0NdaoZ8OLhRb+Hb5rTn9YY/mKmdRQFYcXhxctuh2dWU/QiD+tZqV0H5x4vwu5h7rW2IzowBYGQ47iNp7exrSt4oFrjHysRp9f8Aapj8ReAvhMS11YNrEsxXKNUcgG4CB0Jlsw7kHWCYi1qSZl5GkLEVldJ0zHJU6Pj29RGYjUlRtqNSO5rDbQzlK6kQOx9J+31o+HZGIQmQAT0P/BFeGDPAUSTp9DsJ7Uo4iSYaxks4cETNokDqWuNm23JAC+nevi4cyCSSx1UCIB6g9Nl2/Ws+OuzduajRoknWECjQ/UH3msCXEk5ixO+UkAaa6nSdOvrVbZyT5NhrgMBn3khUGxIO0CRttWTA2Vj5AOgEQSwiQY2209awDHWxorqgnoNSNxpGhG0isqYnNm8MEyBLHSCNJHcEVVKytkg4Jj7eHuG+9kXCqAIJhwephtM5ByjbaJgmrSsXQ6qy6hgCD6ESNqpnDX1VWa6y/LOuwA1ObTSINWfydfZ8JazK6kSvnUqSAdCobzZI2mNBV+lm3aNOnk+jtUpSthpFKUoBSlKAUpSgKZ4nwXiFu3dxLKrWhLMweS6sxLOFj5dSTMGDU/5D40cRYyuZdAIJOrIdp7kEEH2nU1z+aOZzg2t4ZLZvAIfEhM8A/IsZgDoDInaKr/gfELlpi+HbI2psoyg9RKNmcBrZiNGLCAa9XJuy4W5pL2ZFLngndy6MLxdmYhbd1ZJOgEjqTsMyMfeu5zJzTawoCghrjAEAnygHYse3p1qqub+Y2v3LHjC34lvOC9tmEjcAq0xqO5mTXLwwvYi8zlbl0ALl8pMLAVZgaARl17V5ij7liiXbwPmJcU2W0rMEUG5cIKqGIEKoIlm3J6AdTNdyoJyTw/HWnXOrphzmJBKbnWSpGaOmkHboIqd1xnGcrmXgVvG2GtPod0eNUcbMP0I6gkdap7mDk7FYJA91la2zFR4dyTMMw0dFOwPUxV7Vr47A2ryhb1tLigyA6hgDBEgMN4J19arnBSK541I/NOIcwIUoJkEyCY7HpvtXhla2Q5kMCCuokzqpnoZHXpV63Ph5gCoXI4IM5vFct2gFiYEdvrvrUP8Ai1w+zbXB4PDW0t+Ldd4VYGeFsqTG5/eR7VUsbXZT9Jrlsjr22KZnyFhBcIq6htSQYkGe/WvS4K2SuVUYnYn5SCNNtiO9dLi3C2w182LpzR8jBSC6wDmAk7GRAJ1U1rYW5JIA8urHLlbKdd/essp1wyiVp0zXtYTNCooEggzBBYbf4R61sBCFDD5AADrMesHpPY+1dblzl29i8hQNbsB2PjkAFokHKranXy7ADXUxFS/Dcg2Jm873RrKQFRp18wUZm+haD2qSxTmvYnHFKRHeWuWrmKJZmNm2sCVQnxZGaU8VcuUSdQGHY9rMw1gW0VFnKqhRJJMAQJJ1J9TXq3bCgKogAAADoBtXqtuPGoKka4QUVSFKUqZIUpSgFKUoBSlKA4/FuW8PiGLOGVm0YozLmEAQ0GDoAJ3gb1GOduWcTiXsW7aq1hQQtv5VSABmcjqZIAAMR6mp/Spucmkm+guCqMb8M8lm6UYZktlxC/PcHmCrM5bUCO5JOw0rb+E2EFwXLrZZQ5QQCra6gyD8phtPpVmVWnw+tfsuPxWFOi+bKPRTCf0Cfeq3J2G2WXWhe4kq4hLH4mRm/I6fmAx/y1v1GOAjx8ZicQdQp8NPoNCR+R/1UYJPSlK6BUD4zhBf4xZnUWhaA9GBuXm+wT8xU8qE8tN4vEsXdGoDXB7qbdlftab86jLwiMvYl2OwVu8mS6gddDBHUbEdj61ivcIw7qqNZtsqgBQUBgAQANNBGlbtK7SJUebdsKAFAAGgAEAfQDavVKV0ClKUApSlAKUpQClKUAr4a+0oDiXeP+C+XE22QE6XAJQ/WNR967Fm8rqGQhlOxBkH6EUu21YFWAIO4IkH2NcC9y/cskvgrnhnc2mk22/4/vao8oHcxGKS3lzsFzMFWdix2E9J2HrA3IqGcftCxxKzf2DgSf6X+wQe9Z+O4/8AaMPewuKtmzddDlYjMmYQUYdwGAOk7VELnMb3bVpL3mdGhXmTBEw/cgqsN1gg6iTCciLlTplpcdx3gYe7c6hfL/iPlX7kVH8BjP2e1ZwtgB8VcGbWcqSPnukdgNt2IjSZqP8APHNCeFhbKtmcjO0dMsqpbsJkx1gV1fhhhdL10pHy21YiCcsm59TmgFupX0o5XJJHHL1bUTXC2iiKpYsQNWbcnqT9ay0pVpMwY3Ei1buXG+VFZj9FBJ/Son8MbBFi5cb52YBj3IAZv6naulz7iAuDuKf/AHStv2Y+f+gMa2OUMKbeDsgiCylyOxclyD9M0e1Q7kR/uOzSlKmSFKUoBSlKAUpSgFKUoBSlKAUpSgFKUoDDisMlxStxQynoR+nY+tVVzvy+MNfXIC1m8DCmPK4MuASOoOYdfK/erbrW4lgUv2ntXFDKwIIIn6H6g61CcVJEZx3KihMHhnvYtbdsG5dWEjcHKTkJA/CAVLH+UjrV6cB4aMNh7dmcxUHM0RmYks5jpLEmoL8J8Ktq7iUKjMAsGPMBu4ntLD8qsqo44rshjhXIpSlWlpCOfv39/DYUfilm9M0Wgf8AS1w/5amyiNBtUH4OP2jit+6dVtkqv0QeGPzZrh9qnNQhy2yMfLFKUqZIUpSgFKUoBSlKAUpSgFKUoBSlKAUpSgFKUoCueAHweL3U6P4g+7v/APWrGquuNp4XF7L9GIJ9/DU/ZTVi1Xj8ojHtitHjmP8A2fD3bsSUUlR3bZR7sQPet6of8QMUSLVlRO9xh3y6Wx7sZH+CpTlti2JOlZl+HeB8OwznVnaJ75dCfdy5qV1q8Lwng2bdvfKoBPc9T7mTW1SKpUdiqVClKVI6KUpQClKUApSlAKUpQClKUApSlAcnifFrll4Flri5ZlBcZuuhC2iBJgDzdzoBWsvMF2VDYS+ok5jlkCCFOug3IIPVVY9p79KHDlXOLOFQrYuPntq4yxAnoSYGmn57aVvYK+biBijITPlaJEEjWO8T71npQ6RHm7hbXL1t0GqKTPs0feKlqGQDRlB3oBFRUabfucS5Ptat3BKzZjB8ynUfw6rH0OtbVKlR0UpSgFKUoBSlKAUpSgFKUoD/2Q=="/>
          <p:cNvSpPr>
            <a:spLocks noChangeAspect="1" noChangeArrowheads="1"/>
          </p:cNvSpPr>
          <p:nvPr/>
        </p:nvSpPr>
        <p:spPr bwMode="auto">
          <a:xfrm>
            <a:off x="155575" y="-2011363"/>
            <a:ext cx="2876550" cy="420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8" name="AutoShape 8" descr="data:image/jpeg;base64,/9j/4AAQSkZJRgABAQAAAQABAAD/2wCEAAkGBxISEhMUEhQWFhQXGBgbGBcYFRobHBscHx4aGhgfGB0YHCggGBolIBsdITEhJSkrLi4uHB8zODMsNyguLisBCgoKDg0OGxAQGy0kICQsLywtLCwsLCwsLCwsLCw0LywvLCwsLCwsLywsLSwsNCwsLCwsLDQsLCwsLCwsLCwsLP/AABEIAQ8AugMBIgACEQEDEQH/xAAcAAEAAgMBAQEAAAAAAAAAAAAABgcDBAUCAQj/xAA/EAACAQIEBAQEAwYFAgcAAAABAhEAAwQSITEFBkFREyJhgQcycaFCkbEUI1JiovBygpLB0eHxFRckQ1PS4//EABkBAQADAQEAAAAAAAAAAAAAAAACAwQBBf/EACsRAAICAQQBAwMDBQAAAAAAAAABAhEDBBIhMUEiUWETcYEFMpEUQqHw8f/aAAwDAQACEQMRAD8AvGlKUApSlAKVjv31RSzsFUbliAB7muRwjmW1ib96zbDfut30ytsDlIMkSd6A7dKUoATUb4xzxgsMxRrhe4DBS2M7DbeNF0M69jXA+K3Mt6wEw9nQ3VJdwfMBtlWPlJ/iPSY11FQG3OhJP8q+VR6Enf716Ol0X1I75dEXItW98V/N5cMQmU/PcQMG0jQE+Xfsdq38F8ULLQLli6v8wysOv8LE9unU9qp21gydkt/6pNdG3wZx5ntkDuhH+1bnoMLXX+SO5n6B4ZxexiBms3Fceh2+o3U+h11Fb1UXwvPYYXrN0yBHiDdf5by/iTX2303Fscrcwri0YEZbyR4iT32ZT1Q9DXm6nRvFyuUTTs7lKUrEdFKUoBSlKAUpSgFKUoBSlKAUpSgIlzNx3AXRewl66wKgZskyCPMB1HTY6VG+Q+OYDB2LhZj4zXXDGCSUDMEM7BY9d5qXcW5RwmJus58lzTP4ZWTO2cEHWOu5rgcp8rYX9qxivbLeDcTJmYkQwJEgQCdOoqdxJcUWAjAgEbETWHH4tbVt7jTCiYG57AeprPI2qOcfxpe/h7Fv5VvI2IYiFVdTbWToWd8unYeoljjukRM9vl+3ew7Ji0DvdIe5qQQ34QrAyMg8oIPc9TXJ/wDLXBfxX/T97t9tfeamdKms+SP7W0core/8LjPkxCkdBcsAn3ZXE/lXNxPI2NsEm2quo2Nq5De9u5C/dqtqlXx/UM67d/gbUUZaUqwZjlOq5spEHYrcU+uhH6Vl/abuEu27tsBbi7DNKss+ZJ622/NTHapd8SMZg8MQ7rmvuNbYEhwNJcSCDGgYHsDIAFQvh7jFWjk0t5iuQtmKE7QTsOontXq48yzQtrsjRIk+IzvibjKrCwBaABXURJug66MScvaEG01Z9m6rqGUhlIkEGQR0IPUVSHFuCvh0DtqrFZI7gMCPrBJ/yiulynzZdwhFtouWSZyzqATJez/ENyU77EdfBzRUMjiiZcFKwYLFpeRbls5lbYis9VgUpSgFKUoBSlKAUpSgFKUoCied7l3B8SdBfuFrn7wORlhWJ8oM+YLG+g9NK2OXuK8QC4o4YPdZzb8S4FDuuhC5Bux9YIHpvV0YjCW7keIivG2ZQY+kjSodyhZFviXE1AAGa2QAIG09P8Qq2WTd4Op8EJHCeM37q3LTYlbmwa6XtgDrJbYaDQDXsaufBo4toLhDOFGYgQC0ake9RriHPFm1iXsZGYW48W4CIUkSQB+IgEE7bxqdKlSMCARsdRXcm9RSkuO0cuz7UA+LHHr1hLFiw5tvfZpdTBCrGx6SW3GunrU/quPjFgoXDYncW3ysO4MH9Fb8xUtIovNFSOS6IXhuZ8Sjk2WfMkAM9x2luzljDSBEaVNuI/Etza/9Pg7vikb3CoRT/kYlx/pn0qvcFjlw9y6l0HKzZpA7wfyqQ2+YMEIgZydAPDkk9AABqTXsZtPCbTa6Ip/Jq4HlnEY662Ixrs5aNto6ARoF7Cs3DhYt4hrWGXw7aEB7gVmFxhoQTqAo/OfSphguD4vGIRcL4PDkRlXL47zvJYEWk9IzHWYqK8X4Xb4S82cTnuR8i22NyOmfK2XfSSBvsaoWoxptSa469jtexOjg0v2HRyIYTmkHKRqrSNNDB1iqxxWAyFgpW4gbUodJ3DWm7eneffYxvMV++ijEMqgfgUjXp52bQn+XbXYnbTu3FIBIRfXw7jE/VjArx881KfpJHY5W5lbB3BmYtYYw2mgY9WH4GmJ9B+dxowIBGoOoNfnrwHuNls53d4UKqsMxPQkkgAb61dvKd28cMgvqQyALJ+YgADzjo0yD0MT1gcsHZrn8T4zYw7WluuFa66oi6kkkhRoNhJAk6CR3rxzHxhMJh3vP00UdWY7Ad+/0BPSqHfiV65fe87Z7ilXJOxYHMgidEBB0EabVCc1Ernk2n6LpXm20gHuBXqplgpSlAKUpQHC524xcwmDuXbIU3JRVzfKCzBZbUaCZ310FV9wfm/GJcDtfbEqINy3FogqdCbeRFII6CWBiPUWtirU5WOoTM0dzBA+uhP2qjOKcVv426t9IDFwllQ2oDGEWAdJBJPfXXSB6WijCUWnH7siy9MPjLbrbZGBW4uZDPzCAZHfQzUU8ZMNxPEXLjZUezmJPcC0oA7k5DAqveJcE4nhT4S22m9cDfujmUuACSgBlI/ihTv0MVxMRexV/EW1fxrpWVgZ3Jyls2WZLZST9KxuEb4fBYkd7AcTuWrt262GJa9dum34oMI1y6XRnXXOVGXSREETrp2cBisQt5vBW/fvIoZz4kkCYAgkLBP4FAEAwBFaHDuWOIAm6MOZtiFUsquQ0mVB0kdiV3MdRXT+F/HrdtzZuL+8vOQ1whsxcTlVjqMu4ERB0gzNeksilicopN+3x/wAK2qdFoYe6HVWGxAP/AH9a4vPHCv2nBXrY+aMywJMrqYHUlZWPWuzhrORYmdWP5kn/AHrLXlKW2e6Phkj89YpXvWLZKzc+XNEBkWVDLOjCQRp1FbnInKly/ibTAHwrbq1x9l8pzZQfxMSIgbantN23uFWHZGa0hKBlWVBADEFgBt0H9mttFAEAAAdBXoT/AFFuG2MfyQ2cn2uDxvla3imLPcug6QAwgfQRoSJBPrXepXmEyL2uQsEpkK/T8Z+53rp4bl3C22zLaGbvqT069duvr3rq0rlAxWMOiCFUDSNBWWlcTm/jv7HhzcADOTlQEwJIJk9YAB2rr4DdFafEbmN8RdKJlFqyzgb5mceViegAhgPqe+ka4Zh5W6xaM0gepG3Xp95rTxl8kmYJjzRpM6k+5k+9buBt+JbRFjyiWJ7nWO53+uhrFNt2zDJtuy8uUsY93Co1yM4LqSFyg5HZQQJPQD712KgXw645bCnDm4xh4tZgTJMs0NliJPU7g1Pa1wlcUzZF2rFKUqRIUpSgFc/BcEw1kg27NtSGZgQgkFiWaDEiSa+cZ43Ywqg3ngsYVQCzsf5VUFm9hWLhfMWHxDZELK8SFuW3Qkfy5wM3tVijPbaToHSxFlXVkYSrCCO4O40qJ81WltYvhlxQFVbj2oAgAOFiI20U1MKqz4g8Wu/tqWSfKlyy6D0ZWWfrmzD2rkIOd14VgtOq54Vy/gExgWxfuMbdwMUKZlDAzlF0KI1GxJ7damXF+KLbwd3EAiBZZ1M9csr94FQH4c8NN5iSTlsD5pOt5oI2PmyrqQd89atMqxzndLo4y0qVEsZz3ZFw27Nt7xGjMkZJG4U7vHcCPWuzwTjdvEgwCrr8yNEidjpuNDWeWHJGO5rgWdSlKVUdFKUoBSlKA83LgUFmIAAkkmAANyaofnXjAxOLuXUJa3IVJkAKFAJAPqWO3U1NPibzE6t+ypKqR+9YEeYMDCjT5Y3PtVX3nMmYJOwyztqKoyT5pGfLO/SjDjADIG+g9jXbsIEClTlEEn+Ik6yB1XWfb1rjYdA920Ne5+m4++ldi86+VRqoiZJIOWSACdj5SB3qmXCopZKeUSWvYUEwWuA5RM5UttvO0aH3HerZqmeGYjLdsOmbOLloDzMuhe2sQp1BEg9NNRVzVbpn6X9y/B+0UpStBeKUpQEM564Pau272Jey9y7aUJaCPcRmkj/4yC4zNsNTlgamoJw3C4iza8RcPxAICG8WBOh3W00uAPUHSdd6uXF2yzWvLIDydRpCtB9fNFVV8Qub3u4h7Fg5rFoZXy3Cge7JzByBLouxUEAkmZivS0uSbWxK/wCeERZ3W+JlrwDA/fwMpyE27m05YaV0kEE+U6axJr/mvmNsYy3XQW7iLGZBOZQS2oJ8pWWIMmZ6Vu8q8rYvFWoTJbtM7ZnMkEh2GW2I/iU9oABPaupxn4TX8yDD3Q6kAXGuHKVOs5FUfKQdpJ03qDUMeVqLr/eUTVURTEcxX8Rbs22abVtSqqdm1OrAbkfL7eprc4Px/E4exdsoxW1cJBOUypaA2RpnxCBAHr3AqWfC3lmxew17xx4ilwvhsPkZVBJVhqpIaNI2rvYz4c4cpcWyzKrwSjlnTrOhYEHbUGRHXaoY8sIzp/tOPo0+UeW/EVWcBcONkDKTd00zeGSFtj+GZJ303leH4NZsXRdspkLAI4GxWfLA6Qx6RoxmdIqbhePv4bHGyt/Kq3WRrirHiZdCbimVeNROjabirn4fdZ7VtnADsilgNgSASB6TU9Z9RS3SfDIo2KUpWAkKUpQCsGPv+HauOPwozfkCaz1U/wATeK+LfW2rjw7a7q27uYbUHQgALpr5mqM5bVZGctqshOMvu5a65Z7hJJO5JPf02EdIrTvvPljXQt2G0yR7VsuobZdNRJMHTt6b1pXbkpGkiR32P66isiMaNrhOGb96RAIhASem7R9NK6zoLa+ciI84ncmTDDo3RSO3StTht9ltqiKWdxnYAdGnef5e/pW0mDEzdOdliANVExGu7esjTpFRl2ckdLht90XxlaLls+IQwlYUGAw012MirtqlOD3QCrXVPhh1a4qCSttczhYJggsigjsTVzYXEpcRXtsGRhIZTII9CKt03TNGDpmWlKVqLxSlKACoBzT8Nkv3TdwrrYZ9LilSV/xoARlf7Gp/WjxriiYWy165JVY0G5JICgepJq3DOcJejs4zBy3wUYOyLQcv5mbMwA1YyYA0Arq1BMV8QR4NxlthWEBWkuqyQJcBQdPSROhI3rT5b56JuAXnLozAEsEGWdiMqLA7gzpqD5SDdLS5pXKSFo6PIQ8LE8RsdFu5h7lv9stTaoWv7njR6DEWfuB/+f3rf5x5utYFCJVr5Hktz/U8aqv6nQdSMqTbpEiteP37uNx1zwkAIum1bVVUZ2UkA3Tllx5STJ0WauHheIdlC3govKq+IFMrJHzJ1KEgxOuhHSqi5OxiDEW3uEo/itcfyv5AQ2YnT5TIAPZjVyYe5buBbtsq4IIDqQZHWCOkit+t9O2NcJEImelKV55IUpSgMWKvrbR3YgKiliSYAAEkk9BX53xH7xFJkMQC0jrAJn8qsb4jcz2Llu7hELZw9sMR8h1BZCwPY6giNxvpVb3DMT+PykA/l9KzZpW0jLmlbSMbOSqkj5gDpGla12zmuBARLQIHQyN4/vSvVowMuszE9orJw4E356IpP6L+cmodFaO3+1liUtAQAVJjSAQJJ6gAx1/3rJbSVUqcyKY+YjNs0/QMQK0mxBuMEDHw5Hm2iASQTEZiKy4m+AUUDyicsQTBUgabTr9vSqZckGdrhKk3DkjWZJJmdRDdwDAmO9WTyTbUYHDZeqZmMzmdiWuNPXMxZveq44ehCw6l3fQidSx8qqO5Py+/1q1+DYVrVizbYgsltFJAgSAAY9Ku0t7maNOuzcpSlbDSKUpQCuRzHgkvpbsXAfDuXFDQSDChrkAjVZKAT2Jrr15eIk9NalGW12CuebeSfCIvYG2FQKRdtBo0GuZJOhiZHoCNahHH+KHGhS3hNcAC+Lb8rMnVbiZgrEToQBGtdHi3NeLxy3UDZUbP4dtZBddcihVGZ2YDYkj0qU8B+F1m2Jv3HfrlWEUDoCRqT6gj09fQyynixx3v1ePt8kUQPh3Grge2z3ZuYeTakTIEEppBjT5exMHpWzwbgGIxl0kgG8xLO7OBqdzvJiRsCRpoN6kfM3I1nDYZb6ybi3lLHoLdw5CoHYZl1JJ8u9WDw2zav27F9ram5kUhyozAka67jWawuVdEytuauQrmHS1csvdvQMtxollPRlCDNk6ECSND3NSn4X8LvWbFy5eBU3XzKjAghRoCwOoY76+lTSlWy1U5Y/pv+SNc2KUpWY6K1+I4kWrVy4dkRmP+UE/7VsVCfihxo2rK4dCQ2IDgsI0tjKLg1nVswXbqToQK43Ss5J0rZU91YtoGMEjeDvvv333rEj6yDqYUnLse+396VlxlxSSuo017EjWO1aqv0LDzdBGnQVhRhRixIhtjrEjvG8fb8q3+CYYMlwsNCYiYlVBJAP1K1zsReMKdZG87z1HpNdmyBbsWwYytmaeozNAIH0UGpPol4MxOWFEAaArMT0UsBswjffas2BwsjxHG4hZ/iA2Ppp/cVgwWHNwgnQBQDI0aD0jbvP8AY6WLxAQFZnXLlkSO2Xv127VUytm54mSLiMyMga4GXISDDDTMpGoJEEbxVtcNLm1bNyPEKLngQM0DNA6a1WXCcE14paCmXInXVbYILsx2DAEwdfMR7WtV+lvlmrAnTFKUrWXilKUArxeTMrLMSCJ+te6UBGuXuTLGEdXRrjlVKrnKwsxJ8qiTAiTsJ7mpLXxmA3MVxucLeJOFc4QkXkKuFG7hSC6A9CyyBHWKscpZJLc/yDa5hwPj4a/a6vbcD0MHKfYxXJ+HmM8TBpO6k/1RcH5Z49qxcp82W8Qi53AzfIzECe6n+cfcD0NQ/A8Sv4TG4pEcrasPLIRIuIWe4DqJEW3gZeqjeKn/AE09+zyjlk45m5ibDsLdsIXyhiXmACSBoCJ+VjMiIG8ioTx3nM4kADRFOUqjGLjH6brBHlPUtvANY+bMfav3bt12ZAQEVFys5ABiYbKpYkkCZiOulc+wlq1ew634H7xbtwW8sZhBRILAKPKBJ3+pr0MGHHGKdXJHHZYfK/DsVYV3u5QpCgWFk5QJlpDFQ5n5RIhRrJNSi3cDAMpBBAIIMgg7EHqKjDc72PGtWclzNcIA0EiSACQCYEnf61JrNpUUKoAUbAV5+dTu5qmzqNbiXFLOHCtfuLbVmCgsYE6n20B12qrfiVxWzfxdtVIK27ZBdSCCz5bgiDqAApn19Kz/ABT4sHxKWFJAsqS3l08RwpXWJMLrp/F1qFYMo2sCcxBA9RoT+lYcs/BRln3Ex2bmkmJnLr3J1P2rXiCV0k7H6R/0/OsojQgZpJ06GNJ9DWvfOYZhow6E61SihGrduHUbmfvUufBK2RQpYp5QPVVUEfQmde9RnhNrPibS65SyzJnQeZvsDUlu4lQJJkkFlj+Y5v8ApNckSfCNi5dW2khjBBIGukHUR1Fc/ALmc3GICq3cA9flHaD2rIMM1wB3Pl7LGaD1A6jv/ZrbweFBYFpZtgxAjQDKCBt1/wCarfuVnf5bvuuJwzWcwzsEdJIDrlcktp+EFrgPXLHWrSqCfDzDLcZrzPbLWwVS0pBa0CSC1zqGbKQojRQf4jE7rXp4uMOTbiTURSlKvLBSlKAUpSgKo5p5b4hicVisRkS7atOFtWy5zFAqk+EIyg6mZIJMjoK+8t87fs/kYs1vbwnPnQj+EtrHQqdv5Yg2Olw2bVx7uoU3HMR8ss8b7gaesTVW8c43/wCKPaRFKo7osssC2HYJmk/PdIJGmg2G5J9TDN5YuEknFefYi+DkY3GJiL+JewmSxdYFrbx5bgguwy6KSY6kE5t504dviXgX7pWWUoVgwDJBj03P3q4OE/DfDWUVWuXbkDzaqoJ6kZVzLP8Ai96iHP8AyycNdL2kUWbwFsQJOYCQNNQdDEaQB1qvBli8nL4+ST6MXLvL93EIrJbLEHVmdQFPqAZEzOx+lTLBfDXCBW8YG67iCSzZUJGuQT+pPtXn4b8HxNrxLl8FA4WFMSdAJidNFG8HU1OKpzzcJtQlx8C7XJXvKXw/uYXEpcuNZKWpK5A2Z2gqC4IhSAxOhOoFWFSuZzM7Lg8UVBLCzdIgwZyGKpy5pZHukc6K0+JyFcd5NDcsoQSBGYF106zAEz6VC79qYb8QnZDqRvqm3pWWzbBDGPOd2nU/iJk6mTOp1rw1sltcw6mG3jToR23rz27dmOUrdmGzcJmRGVQAN/8At0FYmCrK/fLr/Yr5fEEt5dTpE9N5mvD3dJG46adf1FdQR1+W7I8Rn6BCvaGYhB9NGJ9jXUFpQRoABALHZSGjf8Wka7fSuXy3am1LAea6SQeq20JPtmcflW7YuyJGaCZ80lexBHWq59nJHuyZAygSJJOxMMScvpB+9bCXFDzOseVvpG/fSuYWkEKp2kxsIO8x8voJpZw6Fz4r5tW8inL2YR3BG30qD6IEkuY0DM6uAyFTnSQfKQwBKxKnYiRMkTVtYXPkTxIz5RmyzlzR5sskmJqobCAIqLbUh8ttEICqzOYTOIMHXX300q2eFYPwbNq1ObIirm7kAAnUnferdG36jTp7pm1SlK2mgUpSgFKUoDBjsKt21ctt8royH6MCD+tQLlbkm6txWxHkS2ysqAg52UyGJBMJIBA3Pp1sSlXY888cXGPk5QqOfEHA+Ngb0bpFwf5TLf0zXVfjFgXPDNxc4MEdATsGOytqNCZ1HetrEWQ6sjbMCD9CINVNNdnTm8rcQ8fC2rh+YiG+o0NdaoZ8OLhRb+Hb5rTn9YY/mKmdRQFYcXhxctuh2dWU/QiD+tZqV0H5x4vwu5h7rW2IzowBYGQ47iNp7exrSt4oFrjHysRp9f8Aapj8ReAvhMS11YNrEsxXKNUcgG4CB0Jlsw7kHWCYi1qSZl5GkLEVldJ0zHJU6Pj29RGYjUlRtqNSO5rDbQzlK6kQOx9J+31o+HZGIQmQAT0P/BFeGDPAUSTp9DsJ7Uo4iSYaxks4cETNokDqWuNm23JAC+nevi4cyCSSx1UCIB6g9Nl2/Ws+OuzduajRoknWECjQ/UH3msCXEk5ixO+UkAaa6nSdOvrVbZyT5NhrgMBn3khUGxIO0CRttWTA2Vj5AOgEQSwiQY2209awDHWxorqgnoNSNxpGhG0isqYnNm8MEyBLHSCNJHcEVVKytkg4Jj7eHuG+9kXCqAIJhwephtM5ByjbaJgmrSsXQ6qy6hgCD6ESNqpnDX1VWa6y/LOuwA1ObTSINWfydfZ8JazK6kSvnUqSAdCobzZI2mNBV+lm3aNOnk+jtUpSthpFKUoBSlKAUpSgKZ4nwXiFu3dxLKrWhLMweS6sxLOFj5dSTMGDU/5D40cRYyuZdAIJOrIdp7kEEH2nU1z+aOZzg2t4ZLZvAIfEhM8A/IsZgDoDInaKr/gfELlpi+HbI2psoyg9RKNmcBrZiNGLCAa9XJuy4W5pL2ZFLngndy6MLxdmYhbd1ZJOgEjqTsMyMfeu5zJzTawoCghrjAEAnygHYse3p1qqub+Y2v3LHjC34lvOC9tmEjcAq0xqO5mTXLwwvYi8zlbl0ALl8pMLAVZgaARl17V5ij7liiXbwPmJcU2W0rMEUG5cIKqGIEKoIlm3J6AdTNdyoJyTw/HWnXOrphzmJBKbnWSpGaOmkHboIqd1xnGcrmXgVvG2GtPod0eNUcbMP0I6gkdap7mDk7FYJA91la2zFR4dyTMMw0dFOwPUxV7Vr47A2ryhb1tLigyA6hgDBEgMN4J19arnBSK541I/NOIcwIUoJkEyCY7HpvtXhla2Q5kMCCuokzqpnoZHXpV63Ph5gCoXI4IM5vFct2gFiYEdvrvrUP8Ai1w+zbXB4PDW0t+Ldd4VYGeFsqTG5/eR7VUsbXZT9Jrlsjr22KZnyFhBcIq6htSQYkGe/WvS4K2SuVUYnYn5SCNNtiO9dLi3C2w182LpzR8jBSC6wDmAk7GRAJ1U1rYW5JIA8urHLlbKdd/essp1wyiVp0zXtYTNCooEggzBBYbf4R61sBCFDD5AADrMesHpPY+1dblzl29i8hQNbsB2PjkAFokHKranXy7ADXUxFS/Dcg2Jm873RrKQFRp18wUZm+haD2qSxTmvYnHFKRHeWuWrmKJZmNm2sCVQnxZGaU8VcuUSdQGHY9rMw1gW0VFnKqhRJJMAQJJ1J9TXq3bCgKogAAADoBtXqtuPGoKka4QUVSFKUqZIUpSgFKUoBSlKA4/FuW8PiGLOGVm0YozLmEAQ0GDoAJ3gb1GOduWcTiXsW7aq1hQQtv5VSABmcjqZIAAMR6mp/Spucmkm+guCqMb8M8lm6UYZktlxC/PcHmCrM5bUCO5JOw0rb+E2EFwXLrZZQ5QQCra6gyD8phtPpVmVWnw+tfsuPxWFOi+bKPRTCf0Cfeq3J2G2WXWhe4kq4hLH4mRm/I6fmAx/y1v1GOAjx8ZicQdQp8NPoNCR+R/1UYJPSlK6BUD4zhBf4xZnUWhaA9GBuXm+wT8xU8qE8tN4vEsXdGoDXB7qbdlftab86jLwiMvYl2OwVu8mS6gddDBHUbEdj61ivcIw7qqNZtsqgBQUBgAQANNBGlbtK7SJUebdsKAFAAGgAEAfQDavVKV0ClKUApSlAKUpQClKUAr4a+0oDiXeP+C+XE22QE6XAJQ/WNR967Fm8rqGQhlOxBkH6EUu21YFWAIO4IkH2NcC9y/cskvgrnhnc2mk22/4/vao8oHcxGKS3lzsFzMFWdix2E9J2HrA3IqGcftCxxKzf2DgSf6X+wQe9Z+O4/8AaMPewuKtmzddDlYjMmYQUYdwGAOk7VELnMb3bVpL3mdGhXmTBEw/cgqsN1gg6iTCciLlTplpcdx3gYe7c6hfL/iPlX7kVH8BjP2e1ZwtgB8VcGbWcqSPnukdgNt2IjSZqP8APHNCeFhbKtmcjO0dMsqpbsJkx1gV1fhhhdL10pHy21YiCcsm59TmgFupX0o5XJJHHL1bUTXC2iiKpYsQNWbcnqT9ay0pVpMwY3Ei1buXG+VFZj9FBJ/Son8MbBFi5cb52YBj3IAZv6naulz7iAuDuKf/AHStv2Y+f+gMa2OUMKbeDsgiCylyOxclyD9M0e1Q7kR/uOzSlKmSFKUoBSlKAUpSgFKUoBSlKAUpSgFKUoDDisMlxStxQynoR+nY+tVVzvy+MNfXIC1m8DCmPK4MuASOoOYdfK/erbrW4lgUv2ntXFDKwIIIn6H6g61CcVJEZx3KihMHhnvYtbdsG5dWEjcHKTkJA/CAVLH+UjrV6cB4aMNh7dmcxUHM0RmYks5jpLEmoL8J8Ktq7iUKjMAsGPMBu4ntLD8qsqo44rshjhXIpSlWlpCOfv39/DYUfilm9M0Wgf8AS1w/5amyiNBtUH4OP2jit+6dVtkqv0QeGPzZrh9qnNQhy2yMfLFKUqZIUpSgFKUoBSlKAUpSgFKUoBSlKAUpSgFKUoCueAHweL3U6P4g+7v/APWrGquuNp4XF7L9GIJ9/DU/ZTVi1Xj8ojHtitHjmP8A2fD3bsSUUlR3bZR7sQPet6of8QMUSLVlRO9xh3y6Wx7sZH+CpTlti2JOlZl+HeB8OwznVnaJ75dCfdy5qV1q8Lwng2bdvfKoBPc9T7mTW1SKpUdiqVClKVI6KUpQClKUApSlAKUpQClKUApSlAcnifFrll4Flri5ZlBcZuuhC2iBJgDzdzoBWsvMF2VDYS+ok5jlkCCFOug3IIPVVY9p79KHDlXOLOFQrYuPntq4yxAnoSYGmn57aVvYK+biBijITPlaJEEjWO8T71npQ6RHm7hbXL1t0GqKTPs0feKlqGQDRlB3oBFRUabfucS5Ptat3BKzZjB8ynUfw6rH0OtbVKlR0UpSgFKUoBSlKAUpSgFKUoD/2Q=="/>
          <p:cNvSpPr>
            <a:spLocks noChangeAspect="1" noChangeArrowheads="1"/>
          </p:cNvSpPr>
          <p:nvPr/>
        </p:nvSpPr>
        <p:spPr bwMode="auto">
          <a:xfrm>
            <a:off x="155575" y="-2011363"/>
            <a:ext cx="2876550" cy="420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30" name="Picture 10" descr="http://upload.wikimedia.org/wikipedia/commons/7/77/Wiesensalbe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48068"/>
            <a:ext cx="2712343" cy="3797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Kétszikűek osztálya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pongyola pitypang</a:t>
            </a:r>
            <a:endParaRPr lang="hu-HU" dirty="0"/>
          </a:p>
        </p:txBody>
      </p:sp>
      <p:pic>
        <p:nvPicPr>
          <p:cNvPr id="4098" name="Picture 2" descr="http://www.tankonyvtar.hu/hu/tartalom/tkt/novenytan-novenytan/kepek/F70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26250"/>
            <a:ext cx="2640335" cy="4031750"/>
          </a:xfrm>
          <a:prstGeom prst="rect">
            <a:avLst/>
          </a:prstGeom>
          <a:noFill/>
        </p:spPr>
      </p:pic>
      <p:pic>
        <p:nvPicPr>
          <p:cNvPr id="4100" name="Picture 4" descr="http://keptar.idokep.hu/keptar/users/rewqasd/d4ymejsow3m4b3l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6632"/>
            <a:ext cx="3240360" cy="2430270"/>
          </a:xfrm>
          <a:prstGeom prst="rect">
            <a:avLst/>
          </a:prstGeom>
          <a:noFill/>
        </p:spPr>
      </p:pic>
      <p:pic>
        <p:nvPicPr>
          <p:cNvPr id="4102" name="Picture 6" descr="http://dregelyvar.hu/nomad/hatarozo/image/pongyolapityp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3312368" cy="441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Kétszikűek osztálya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paradicsom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paprika</a:t>
            </a:r>
            <a:endParaRPr lang="hu-HU" dirty="0"/>
          </a:p>
        </p:txBody>
      </p:sp>
      <p:pic>
        <p:nvPicPr>
          <p:cNvPr id="3076" name="Picture 4" descr="http://image.hotdog.hu/user/almod/0008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3024336" cy="2268253"/>
          </a:xfrm>
          <a:prstGeom prst="rect">
            <a:avLst/>
          </a:prstGeom>
          <a:noFill/>
        </p:spPr>
      </p:pic>
      <p:pic>
        <p:nvPicPr>
          <p:cNvPr id="3078" name="Picture 6" descr="http://people.inf.elte.hu/nedtaai/vir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2492584" cy="1872208"/>
          </a:xfrm>
          <a:prstGeom prst="rect">
            <a:avLst/>
          </a:prstGeom>
          <a:noFill/>
        </p:spPr>
      </p:pic>
      <p:pic>
        <p:nvPicPr>
          <p:cNvPr id="3080" name="Picture 8" descr="http://organikuskert.hu/wp-content/uploads/2011/08/sok-paprika_bok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50395"/>
            <a:ext cx="2987824" cy="3043027"/>
          </a:xfrm>
          <a:prstGeom prst="rect">
            <a:avLst/>
          </a:prstGeom>
          <a:noFill/>
        </p:spPr>
      </p:pic>
      <p:pic>
        <p:nvPicPr>
          <p:cNvPr id="3082" name="Picture 10" descr="http://xn--unihz-0qa.hu/wp-content/gallery/paradicsom/paradicsom_virag_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5576" y="2204863"/>
            <a:ext cx="2952328" cy="2103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Egyszikűek osztálya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angol perje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nád</a:t>
            </a:r>
            <a:endParaRPr lang="hu-HU" dirty="0"/>
          </a:p>
        </p:txBody>
      </p:sp>
      <p:pic>
        <p:nvPicPr>
          <p:cNvPr id="2050" name="Picture 2" descr="http://2.bp.blogspot.com/__ag2IeByoQo/TSmpOP7iiKI/AAAAAAAAANM/J-7B5wI6kEE/s1600/angolperj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032448" cy="3008984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hu/thumb/c/c4/Nad_buga.jpg/260px-Nad_b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1728192" cy="2047244"/>
          </a:xfrm>
          <a:prstGeom prst="rect">
            <a:avLst/>
          </a:prstGeom>
          <a:noFill/>
        </p:spPr>
      </p:pic>
      <p:pic>
        <p:nvPicPr>
          <p:cNvPr id="2054" name="Picture 6" descr="http://www.tananyag.almasi.hu/krez/a_vizpart/noveny/nad/nad%20%285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07624"/>
            <a:ext cx="3800500" cy="285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err="1" smtClean="0">
                <a:solidFill>
                  <a:srgbClr val="FF0000"/>
                </a:solidFill>
              </a:rPr>
              <a:t>Eukarióta</a:t>
            </a:r>
            <a:r>
              <a:rPr lang="hu-HU" dirty="0" smtClean="0">
                <a:solidFill>
                  <a:srgbClr val="FF0000"/>
                </a:solidFill>
              </a:rPr>
              <a:t> egysejtűek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Protisták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/>
              <a:t>papucsállatka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2" name="Picture 2" descr="Papucsálla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752529" cy="2661416"/>
          </a:xfrm>
          <a:prstGeom prst="rect">
            <a:avLst/>
          </a:prstGeom>
          <a:noFill/>
        </p:spPr>
      </p:pic>
      <p:pic>
        <p:nvPicPr>
          <p:cNvPr id="10244" name="Picture 4" descr="http://cms.sulinet.hu/get/d/8dda46d1-4c5e-42cc-9d1b-7d9c9f5accc0/1/8/b/Large/k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79286"/>
            <a:ext cx="5681883" cy="367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Egyszikűek osztálya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gyékény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/>
          <a:p>
            <a:r>
              <a:rPr lang="hu-HU" dirty="0" smtClean="0"/>
              <a:t>kukorica</a:t>
            </a:r>
            <a:endParaRPr lang="hu-HU" dirty="0"/>
          </a:p>
        </p:txBody>
      </p:sp>
      <p:pic>
        <p:nvPicPr>
          <p:cNvPr id="32770" name="Picture 2" descr="http://tuskevar.lapunk.hu/tarhely/tuskevar/kepek/gyekeny_1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582644" cy="3312368"/>
          </a:xfrm>
          <a:prstGeom prst="rect">
            <a:avLst/>
          </a:prstGeom>
          <a:noFill/>
        </p:spPr>
      </p:pic>
      <p:pic>
        <p:nvPicPr>
          <p:cNvPr id="32772" name="Picture 4" descr="http://m.blog.hu/fr/fraudator/image/N%C3%B6v%C3%A9nyrendszertangy/novrendgy2_2/Typha%20latif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2000058" cy="2664731"/>
          </a:xfrm>
          <a:prstGeom prst="rect">
            <a:avLst/>
          </a:prstGeom>
          <a:noFill/>
        </p:spPr>
      </p:pic>
      <p:pic>
        <p:nvPicPr>
          <p:cNvPr id="32774" name="Picture 6" descr="http://enfo.agt.bme.hu/drupal/sites/default/files/Kato_kezeletlen_kukorica_0823_04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17640"/>
            <a:ext cx="4320479" cy="3240360"/>
          </a:xfrm>
          <a:prstGeom prst="rect">
            <a:avLst/>
          </a:prstGeom>
          <a:noFill/>
        </p:spPr>
      </p:pic>
      <p:pic>
        <p:nvPicPr>
          <p:cNvPr id="32776" name="Picture 8" descr="http://naturah.hu/public/upload/kepek/kukorica-szarvaske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772816"/>
            <a:ext cx="2411760" cy="160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Egyszikűek osztálya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hóvirág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tulipán</a:t>
            </a:r>
            <a:endParaRPr lang="hu-HU" dirty="0"/>
          </a:p>
        </p:txBody>
      </p:sp>
      <p:pic>
        <p:nvPicPr>
          <p:cNvPr id="33794" name="Picture 2" descr="Hóvirá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9" y="2420888"/>
            <a:ext cx="5088565" cy="3816424"/>
          </a:xfrm>
          <a:prstGeom prst="rect">
            <a:avLst/>
          </a:prstGeom>
          <a:noFill/>
        </p:spPr>
      </p:pic>
      <p:pic>
        <p:nvPicPr>
          <p:cNvPr id="33796" name="Picture 4" descr="http://www.gazdabolt.hu/image/data/2007_3/szint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924175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Zárvatermők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Egyszikűek osztálya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magyar nőszirom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magyar kikerics</a:t>
            </a:r>
            <a:endParaRPr lang="hu-HU" dirty="0"/>
          </a:p>
        </p:txBody>
      </p:sp>
      <p:pic>
        <p:nvPicPr>
          <p:cNvPr id="34818" name="Picture 2" descr="http://m.blog.hu/ta/taj-kert/image/images_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260304" cy="4233678"/>
          </a:xfrm>
          <a:prstGeom prst="rect">
            <a:avLst/>
          </a:prstGeom>
          <a:noFill/>
        </p:spPr>
      </p:pic>
      <p:pic>
        <p:nvPicPr>
          <p:cNvPr id="34820" name="Picture 4" descr="http://www.sirbuday.hu/blog/kepek/novenyek/kikeric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556951" cy="384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Gombák országa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sörélesztő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peronoszpóra</a:t>
            </a:r>
            <a:endParaRPr lang="hu-HU" dirty="0"/>
          </a:p>
        </p:txBody>
      </p:sp>
      <p:pic>
        <p:nvPicPr>
          <p:cNvPr id="39938" name="Picture 2" descr="Pék- vagy söréleszt&amp;odblac;gomba (Saccharomyces cerevisiae, Ascomycetes, Saccharomycetaceae) sarjsejtjei (Dobolyi Csaba felvétel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581525" cy="3133726"/>
          </a:xfrm>
          <a:prstGeom prst="rect">
            <a:avLst/>
          </a:prstGeom>
          <a:noFill/>
        </p:spPr>
      </p:pic>
      <p:pic>
        <p:nvPicPr>
          <p:cNvPr id="39940" name="Picture 4" descr="Peronoszpó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737941" cy="2376264"/>
          </a:xfrm>
          <a:prstGeom prst="rect">
            <a:avLst/>
          </a:prstGeom>
          <a:noFill/>
        </p:spPr>
      </p:pic>
      <p:pic>
        <p:nvPicPr>
          <p:cNvPr id="39942" name="Picture 6" descr="http://www.szepzold.hu/files_/480/files/Garten/N%C3%B6v%C3%A9nyi%20betegs%C3%A9gek/Peronoszp%C3%B3ra/Sz%C5%91l%C5%91%20peronoszp%C3%B3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833155"/>
            <a:ext cx="2699792" cy="202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Gombák országa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monília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ecsetpenész</a:t>
            </a:r>
            <a:endParaRPr lang="hu-HU" dirty="0"/>
          </a:p>
        </p:txBody>
      </p:sp>
      <p:pic>
        <p:nvPicPr>
          <p:cNvPr id="38914" name="Picture 2" descr="http://www.edenkert.hu/gyumolcsfak-vedelme/mikor-permetezzunk-monilia-ellen-a-legfontosabb-tunetek/1251/3/monilia-fructig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060848"/>
            <a:ext cx="3333750" cy="2495551"/>
          </a:xfrm>
          <a:prstGeom prst="rect">
            <a:avLst/>
          </a:prstGeom>
          <a:noFill/>
        </p:spPr>
      </p:pic>
      <p:pic>
        <p:nvPicPr>
          <p:cNvPr id="38916" name="Picture 4" descr="http://enfo.agt.bme.hu/drupal/sites/default/files/492px-Monilia_laxa,_2006-08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2402458" cy="2924944"/>
          </a:xfrm>
          <a:prstGeom prst="rect">
            <a:avLst/>
          </a:prstGeom>
          <a:noFill/>
        </p:spPr>
      </p:pic>
      <p:pic>
        <p:nvPicPr>
          <p:cNvPr id="38918" name="Picture 6" descr="Ecsetpenés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388099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Gombák országa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Bazídiumos</a:t>
            </a: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gombák törzse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erdőszéli csiperke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gyilkos galóca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pic>
        <p:nvPicPr>
          <p:cNvPr id="35842" name="Picture 2" descr="Fájl:2008-08-Agaricus-Stuttgartx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499992" cy="3374994"/>
          </a:xfrm>
          <a:prstGeom prst="rect">
            <a:avLst/>
          </a:prstGeom>
          <a:noFill/>
        </p:spPr>
      </p:pic>
      <p:pic>
        <p:nvPicPr>
          <p:cNvPr id="35844" name="Picture 4" descr="http://m.blog.hu/ak/akciospotencial/image/Ziebi/Galoca/galoc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914561" cy="250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Gombák országa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Bazídiumos</a:t>
            </a: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gombák törzse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légyölő galóca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császárgomba</a:t>
            </a:r>
            <a:endParaRPr lang="hu-HU" dirty="0"/>
          </a:p>
        </p:txBody>
      </p:sp>
      <p:pic>
        <p:nvPicPr>
          <p:cNvPr id="36866" name="Picture 2" descr="http://upload.wikimedia.org/wikipedia/commons/8/89/Fliegenpilz.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4298743" cy="3240360"/>
          </a:xfrm>
          <a:prstGeom prst="rect">
            <a:avLst/>
          </a:prstGeom>
          <a:noFill/>
        </p:spPr>
      </p:pic>
      <p:pic>
        <p:nvPicPr>
          <p:cNvPr id="36868" name="Picture 4" descr="http://www.mikoszfera.hu/d_img/Csaszargom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28508"/>
            <a:ext cx="3045718" cy="462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Gombák országa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Zuzmók törzse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tölgyfazuzmó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Sárga </a:t>
            </a:r>
            <a:r>
              <a:rPr lang="hu-HU" dirty="0" err="1" smtClean="0"/>
              <a:t>falizuzmó</a:t>
            </a:r>
            <a:endParaRPr lang="hu-HU" dirty="0"/>
          </a:p>
        </p:txBody>
      </p:sp>
      <p:pic>
        <p:nvPicPr>
          <p:cNvPr id="37890" name="Picture 2" descr="http://upload.wikimedia.org/wikipedia/commons/b/b7/Evernia_prunast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427984" cy="3320989"/>
          </a:xfrm>
          <a:prstGeom prst="rect">
            <a:avLst/>
          </a:prstGeom>
          <a:noFill/>
        </p:spPr>
      </p:pic>
      <p:pic>
        <p:nvPicPr>
          <p:cNvPr id="37892" name="Picture 4" descr="Fájl:Xanthoria parietina LAI 2002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112510" cy="324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err="1" smtClean="0">
                <a:solidFill>
                  <a:srgbClr val="FF0000"/>
                </a:solidFill>
              </a:rPr>
              <a:t>Eukarióta</a:t>
            </a:r>
            <a:r>
              <a:rPr lang="hu-HU" dirty="0" smtClean="0">
                <a:solidFill>
                  <a:srgbClr val="FF0000"/>
                </a:solidFill>
              </a:rPr>
              <a:t> egysejtűek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Protisták</a:t>
            </a:r>
            <a:r>
              <a:rPr lang="hu-HU" dirty="0" smtClean="0">
                <a:solidFill>
                  <a:srgbClr val="FF0000"/>
                </a:solidFill>
              </a:rPr>
              <a:t>) 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/>
              <a:t>zöld </a:t>
            </a:r>
            <a:r>
              <a:rPr lang="hu-HU" dirty="0" err="1" smtClean="0"/>
              <a:t>szemesostoros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5362" name="Picture 2" descr="http://rewrite.origos.hu/s/img/i/0903/20090306eug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548680"/>
            <a:ext cx="4341185" cy="3096344"/>
          </a:xfrm>
          <a:prstGeom prst="rect">
            <a:avLst/>
          </a:prstGeom>
          <a:noFill/>
        </p:spPr>
      </p:pic>
      <p:pic>
        <p:nvPicPr>
          <p:cNvPr id="15364" name="Picture 4" descr="http://enfo.agt.bme.hu/drupal/sites/default/files/imagecache/preview/BRIE013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err="1" smtClean="0">
                <a:solidFill>
                  <a:srgbClr val="FF0000"/>
                </a:solidFill>
              </a:rPr>
              <a:t>Eukarióta</a:t>
            </a:r>
            <a:r>
              <a:rPr lang="hu-HU" dirty="0" smtClean="0">
                <a:solidFill>
                  <a:srgbClr val="FF0000"/>
                </a:solidFill>
              </a:rPr>
              <a:t> egysejtűek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Protisták</a:t>
            </a:r>
            <a:r>
              <a:rPr lang="hu-HU" dirty="0" smtClean="0">
                <a:solidFill>
                  <a:srgbClr val="FF0000"/>
                </a:solidFill>
              </a:rPr>
              <a:t>) 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/>
              <a:t>óriás amőba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6386" name="Picture 2" descr="http://i.ytimg.com/vi/7pR7TNzJ_pA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608510" cy="3456384"/>
          </a:xfrm>
          <a:prstGeom prst="rect">
            <a:avLst/>
          </a:prstGeom>
          <a:noFill/>
        </p:spPr>
      </p:pic>
      <p:pic>
        <p:nvPicPr>
          <p:cNvPr id="16388" name="Picture 4" descr="http://www.titoktan.hu/_raktar/images/allatok/amo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318559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Zöldmoszatok törzse</a:t>
            </a:r>
            <a:b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hu-HU" dirty="0" smtClean="0"/>
              <a:t>fonalas zöldmoszatok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7410" name="Picture 2" descr="2.c. á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2853"/>
            <a:ext cx="4464496" cy="3125147"/>
          </a:xfrm>
          <a:prstGeom prst="rect">
            <a:avLst/>
          </a:prstGeom>
          <a:noFill/>
        </p:spPr>
      </p:pic>
      <p:pic>
        <p:nvPicPr>
          <p:cNvPr id="17414" name="Picture 6" descr="https://lh6.googleusercontent.com/-gmISPrQcdO8/UFzX5TiYh8I/AAAAAAAADJY/aGE9KjydnAo/s702/B%25C3%25A9kany%25C3%25A1l-Spirogyra-nitida-3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2448" cy="3445113"/>
          </a:xfrm>
          <a:prstGeom prst="rect">
            <a:avLst/>
          </a:prstGeom>
          <a:noFill/>
        </p:spPr>
      </p:pic>
      <p:pic>
        <p:nvPicPr>
          <p:cNvPr id="17416" name="Picture 8" descr="https://encrypted-tbn0.gstatic.com/images?q=tbn:ANd9GcQKamZkNNPmMDVS-mlINbf-UFYlsRC2BZDXBosxo3pTw3cxDWY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509120"/>
            <a:ext cx="4811483" cy="3140968"/>
          </a:xfrm>
          <a:prstGeom prst="rect">
            <a:avLst/>
          </a:prstGeom>
          <a:noFill/>
        </p:spPr>
      </p:pic>
      <p:pic>
        <p:nvPicPr>
          <p:cNvPr id="8" name="Picture 4" descr="2.a. áb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914" y="1916832"/>
            <a:ext cx="462908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936104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Mohák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/>
              <a:t>lombos mohák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8434" name="Picture 2" descr="http://baranyaban.bloglap.hu/galeria/53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3006"/>
            <a:ext cx="4499992" cy="3374994"/>
          </a:xfrm>
          <a:prstGeom prst="rect">
            <a:avLst/>
          </a:prstGeom>
          <a:noFill/>
        </p:spPr>
      </p:pic>
      <p:pic>
        <p:nvPicPr>
          <p:cNvPr id="18436" name="Picture 4" descr="http://3.bp.blogspot.com/-T6qyqQ5sR3o/UveYnI5A4HI/AAAAAAAASg8/2zXTPaE34zk/s1600/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3185592"/>
            <a:ext cx="4896544" cy="3672408"/>
          </a:xfrm>
          <a:prstGeom prst="rect">
            <a:avLst/>
          </a:prstGeom>
          <a:noFill/>
        </p:spPr>
      </p:pic>
      <p:pic>
        <p:nvPicPr>
          <p:cNvPr id="18438" name="Picture 6" descr="moh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1880" cy="349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Harasztok törzse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erdei pajzsika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9462" name="Picture 6" descr="http://img1.indafoto.hu/5/7/57227_e219fd52cca6a9fc81b307cb14385a98/19144739_d72bb46650d8187029a016af3252a30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3048"/>
            <a:ext cx="5508104" cy="3674952"/>
          </a:xfrm>
          <a:prstGeom prst="rect">
            <a:avLst/>
          </a:prstGeom>
          <a:noFill/>
        </p:spPr>
      </p:pic>
      <p:pic>
        <p:nvPicPr>
          <p:cNvPr id="19464" name="Picture 8" descr="http://www.dendeocse.hu/flowers/img/Aspidiaceae/Dryopteris/erdei_pajzsi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243408"/>
            <a:ext cx="2520280" cy="3305923"/>
          </a:xfrm>
          <a:prstGeom prst="rect">
            <a:avLst/>
          </a:prstGeom>
          <a:noFill/>
        </p:spPr>
      </p:pic>
      <p:pic>
        <p:nvPicPr>
          <p:cNvPr id="19466" name="Picture 10" descr="http://img1.indafoto.hu/1/7/122677_fd62be3a18c3dd85db0beeebf21c98bb/15310399_9b7195b4b2badd7568e3a6bef332cb3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27908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Harasztok törzse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hu-HU" dirty="0" smtClean="0"/>
              <a:t>apcsos korpafű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zsúrló</a:t>
            </a:r>
            <a:endParaRPr lang="hu-HU" dirty="0"/>
          </a:p>
        </p:txBody>
      </p:sp>
      <p:pic>
        <p:nvPicPr>
          <p:cNvPr id="20482" name="Picture 2" descr="http://kinai-medicina.tienshoni.hu/kinai-medicina/images/stories/kepek/gyogynovenyek/kapcsos-korpa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4457637" cy="3744416"/>
          </a:xfrm>
          <a:prstGeom prst="rect">
            <a:avLst/>
          </a:prstGeom>
          <a:noFill/>
        </p:spPr>
      </p:pic>
      <p:pic>
        <p:nvPicPr>
          <p:cNvPr id="20484" name="Picture 4" descr="http://www.kolibrikerteszet.hu/files/Kepek/wellness/zsur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0384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Növények országa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Nyitvatermők törzse</a:t>
            </a:r>
            <a:br>
              <a:rPr lang="hu-H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u-HU" dirty="0" smtClean="0"/>
              <a:t>erdei fenyő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1506" name="Picture 2" descr="http://www.legfrissito.com/files/products/fenyok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096344" cy="4802723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QePficOsI5AONHhRaGuFeTu5LY1uoPmTNN8HbF6Fnd_3H6Qhf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2466975" cy="3743325"/>
          </a:xfrm>
          <a:prstGeom prst="rect">
            <a:avLst/>
          </a:prstGeom>
          <a:noFill/>
        </p:spPr>
      </p:pic>
      <p:pic>
        <p:nvPicPr>
          <p:cNvPr id="1028" name="Picture 4" descr="http://www.kolcsonosmegfeleltetes.hu/Portals/0/KM/Images/Photoalbum/Photoalbum/erdei-feny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58970"/>
            <a:ext cx="4932040" cy="3699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113</Words>
  <Application>Microsoft Office PowerPoint</Application>
  <PresentationFormat>Diavetítés a képernyőre (4:3 oldalarány)</PresentationFormat>
  <Paragraphs>57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Fajismereti diasorozat 7. évfolyam</vt:lpstr>
      <vt:lpstr>Eukarióta egysejtűek országa (Protisták) papucsállatka </vt:lpstr>
      <vt:lpstr>Eukarióta egysejtűek országa (Protisták)  zöld szemesostoros</vt:lpstr>
      <vt:lpstr>Eukarióta egysejtűek országa (Protisták)  óriás amőba</vt:lpstr>
      <vt:lpstr>Növények országa Zöldmoszatok törzse fonalas zöldmoszatok</vt:lpstr>
      <vt:lpstr>Növények országa Mohák törzse lombos mohák</vt:lpstr>
      <vt:lpstr>Növények országa Harasztok törzse erdei pajzsika</vt:lpstr>
      <vt:lpstr>Növények országa Harasztok törzse</vt:lpstr>
      <vt:lpstr>Növények országa Nyitvatermők törzse erdei fenyő</vt:lpstr>
      <vt:lpstr>Növények országa Nyitvatermők törzse   lucfenyő    vörösfenyő</vt:lpstr>
      <vt:lpstr>Növények országa Nyitvatermők törzse tiszafa</vt:lpstr>
      <vt:lpstr>Növények országa Zárvatermők törzse Kétszikűek osztálya   </vt:lpstr>
      <vt:lpstr>Növények országa Zárvatermők törzse Kétszikűek osztálya</vt:lpstr>
      <vt:lpstr>Növények országa Zárvatermők törzse Kétszikűek osztálya</vt:lpstr>
      <vt:lpstr>Növények országa Zárvatermők törzse Kétszikűek osztálya</vt:lpstr>
      <vt:lpstr>Növények országa Zárvatermők törzse Kétszikűek osztálya</vt:lpstr>
      <vt:lpstr>Növények országa Zárvatermők törzse Kétszikűek osztálya</vt:lpstr>
      <vt:lpstr>Növények országa Zárvatermők törzse Kétszikűek osztálya</vt:lpstr>
      <vt:lpstr>Növények országa Zárvatermők törzse Egyszikűek osztálya</vt:lpstr>
      <vt:lpstr>Növények országa Zárvatermők törzse Egyszikűek osztálya</vt:lpstr>
      <vt:lpstr>Növények országa Zárvatermők törzse Egyszikűek osztálya</vt:lpstr>
      <vt:lpstr>Növények országa Zárvatermők törzse Egyszikűek osztálya</vt:lpstr>
      <vt:lpstr>Gombák országa</vt:lpstr>
      <vt:lpstr>Gombák országa</vt:lpstr>
      <vt:lpstr>Gombák országa Bazídiumos gombák törzse </vt:lpstr>
      <vt:lpstr>Gombák országa  Bazídiumos gombák törzse</vt:lpstr>
      <vt:lpstr>Gombák országa  Zuzmók törzse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Fajismereti diasorozat 7. évfolyam</dc:title>
  <dc:creator>NYIZSI</dc:creator>
  <cp:lastModifiedBy>NYIZSI</cp:lastModifiedBy>
  <cp:revision>30</cp:revision>
  <dcterms:created xsi:type="dcterms:W3CDTF">2014-04-01T14:19:03Z</dcterms:created>
  <dcterms:modified xsi:type="dcterms:W3CDTF">2014-04-25T03:55:01Z</dcterms:modified>
</cp:coreProperties>
</file>