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xVal>
            <c:numRef>
              <c:f>Munka1!$A$1:$A$16</c:f>
              <c:numCache>
                <c:formatCode>General</c:formatCode>
                <c:ptCount val="1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</c:numCache>
            </c:numRef>
          </c:xVal>
          <c:yVal>
            <c:numRef>
              <c:f>Munka1!$B$1:$B$16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10</c:v>
                </c:pt>
                <c:pt idx="14">
                  <c:v>13.5</c:v>
                </c:pt>
                <c:pt idx="15">
                  <c:v>17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017600"/>
        <c:axId val="77324288"/>
      </c:scatterChart>
      <c:valAx>
        <c:axId val="75017600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t(h)</a:t>
                </a:r>
              </a:p>
            </c:rich>
          </c:tx>
          <c:layout>
            <c:manualLayout>
              <c:xMode val="edge"/>
              <c:yMode val="edge"/>
              <c:x val="0.91768875765529334"/>
              <c:y val="0.8786803732866724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7324288"/>
        <c:crosses val="autoZero"/>
        <c:crossBetween val="midCat"/>
      </c:valAx>
      <c:valAx>
        <c:axId val="77324288"/>
        <c:scaling>
          <c:orientation val="minMax"/>
        </c:scaling>
        <c:delete val="0"/>
        <c:axPos val="l"/>
        <c:min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s (km)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3.620552639253428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501760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F0C6C2D-28EB-4560-96D8-216425713837}" type="datetimeFigureOut">
              <a:rPr lang="hu-HU" smtClean="0"/>
              <a:t>2014.11.20.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41068B-1573-4102-9EC8-CB8BE751356C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 </a:t>
            </a:r>
            <a:r>
              <a:rPr lang="hu-HU" dirty="0" smtClean="0"/>
              <a:t>A testek mozgása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TÉMAZÁRÓ ÖSSZEFOGLALÁS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55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605118"/>
              </p:ext>
            </p:extLst>
          </p:nvPr>
        </p:nvGraphicFramePr>
        <p:xfrm>
          <a:off x="871538" y="2674938"/>
          <a:ext cx="7408863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Egyenes vonalú</a:t>
                      </a:r>
                      <a:r>
                        <a:rPr lang="hu-HU" baseline="0" dirty="0" smtClean="0"/>
                        <a:t> egyenletes mozgás</a:t>
                      </a:r>
                      <a:endParaRPr lang="hu-HU" dirty="0"/>
                    </a:p>
                  </a:txBody>
                  <a:tcPr marL="82321" marR="823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Változó mozgás</a:t>
                      </a:r>
                      <a:endParaRPr lang="hu-HU" dirty="0"/>
                    </a:p>
                  </a:txBody>
                  <a:tcPr marL="82321" marR="82321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Változó</a:t>
                      </a:r>
                      <a:endParaRPr lang="hu-HU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Egyenletesen változó</a:t>
                      </a:r>
                      <a:endParaRPr lang="hu-HU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Definíció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Definíció</a:t>
                      </a: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Példa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Példa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Példa</a:t>
                      </a: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Hogyan ismered fel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Hogyan ismered fel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Hogyan ismered fel</a:t>
                      </a:r>
                      <a:endParaRPr lang="hu-HU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Mozgások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13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641004"/>
              </p:ext>
            </p:extLst>
          </p:nvPr>
        </p:nvGraphicFramePr>
        <p:xfrm>
          <a:off x="827584" y="2555240"/>
          <a:ext cx="7408863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Egyenes vonalú</a:t>
                      </a:r>
                      <a:r>
                        <a:rPr lang="hu-HU" baseline="0" dirty="0" smtClean="0"/>
                        <a:t> egyenletes mozgás</a:t>
                      </a:r>
                      <a:endParaRPr lang="hu-HU" dirty="0"/>
                    </a:p>
                  </a:txBody>
                  <a:tcPr marL="82321" marR="823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Változó mozgás</a:t>
                      </a:r>
                      <a:endParaRPr lang="hu-HU" dirty="0"/>
                    </a:p>
                  </a:txBody>
                  <a:tcPr marL="82321" marR="82321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Változó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Egyenletesen változó</a:t>
                      </a:r>
                      <a:endParaRPr lang="hu-HU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Pálya egyenes</a:t>
                      </a:r>
                    </a:p>
                    <a:p>
                      <a:r>
                        <a:rPr lang="hu-HU" dirty="0" smtClean="0"/>
                        <a:t>Egyenlő</a:t>
                      </a:r>
                      <a:r>
                        <a:rPr lang="hu-HU" baseline="0" dirty="0" smtClean="0"/>
                        <a:t> idők alatt 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egyenlő utakat tesz meg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Több mozgás</a:t>
                      </a:r>
                      <a:r>
                        <a:rPr lang="hu-HU" baseline="0" dirty="0" smtClean="0"/>
                        <a:t> egymás után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Pálya egyenes</a:t>
                      </a:r>
                    </a:p>
                    <a:p>
                      <a:r>
                        <a:rPr lang="hu-HU" dirty="0" smtClean="0"/>
                        <a:t>Egyenlő idők alatt 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egyenlő mértékben változik a sebesség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Autópályán megyünk állandó sebességgel</a:t>
                      </a:r>
                      <a:endParaRPr lang="hu-H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u-H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Kirándulunk,</a:t>
                      </a:r>
                      <a:r>
                        <a:rPr lang="hu-HU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megállunk tovább megyünk</a:t>
                      </a:r>
                      <a:endParaRPr lang="hu-H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Sebesség nő vagy csökken</a:t>
                      </a:r>
                      <a:endParaRPr lang="hu-H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Autó ugyanolyan sebességgel megy</a:t>
                      </a:r>
                    </a:p>
                    <a:p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u-H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Gyorsul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hu-H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Kanyarodik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hu-H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Állandó sebességgel megy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Gyorsul vagy lassul vagy leesik a földre</a:t>
                      </a:r>
                    </a:p>
                    <a:p>
                      <a:endParaRPr lang="hu-HU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Mozgások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30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Pálya (definíció)</a:t>
            </a:r>
          </a:p>
          <a:p>
            <a:r>
              <a:rPr lang="hu-HU" dirty="0" smtClean="0"/>
              <a:t>Út (definíció, jele, mértékegység)</a:t>
            </a:r>
          </a:p>
          <a:p>
            <a:r>
              <a:rPr lang="hu-HU" dirty="0" smtClean="0"/>
              <a:t>Elmozdulás (definíció, jele, mértékegység)</a:t>
            </a:r>
          </a:p>
          <a:p>
            <a:r>
              <a:rPr lang="hu-HU" dirty="0" smtClean="0"/>
              <a:t>Sebesség (definíció, jele, mértékegység)</a:t>
            </a:r>
          </a:p>
          <a:p>
            <a:r>
              <a:rPr lang="hu-HU" dirty="0" smtClean="0"/>
              <a:t>Gyorsulás (definíció, jele, mértékegység)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Fogalmak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06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8490" y="2674938"/>
            <a:ext cx="4514958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Sebesség mértékegység átváltás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148064" y="4509120"/>
            <a:ext cx="5040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5329394" y="42987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h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56679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nyolckor induló autó 11.30-ig egyenletesen haladt és megtett 25200 m. Mennyi a sebessége km/h-ban és m/</a:t>
            </a:r>
            <a:r>
              <a:rPr lang="hu-HU" dirty="0" err="1" smtClean="0"/>
              <a:t>s-ban</a:t>
            </a:r>
            <a:r>
              <a:rPr lang="hu-HU" dirty="0" smtClean="0"/>
              <a:t>?</a:t>
            </a:r>
          </a:p>
          <a:p>
            <a:r>
              <a:rPr lang="hu-HU" dirty="0" smtClean="0"/>
              <a:t>Egy hajó 10 km/h sebességgel haladt 30 percig. Mekkora utat tesz meg?</a:t>
            </a:r>
          </a:p>
          <a:p>
            <a:r>
              <a:rPr lang="hu-HU" dirty="0" smtClean="0"/>
              <a:t>Egy motoros 75 km/h sebességgel halad. Megtesz 60000 m-t. Mennyi ideig motorozott?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</a:t>
            </a:r>
            <a:r>
              <a:rPr lang="hu-HU" dirty="0"/>
              <a:t>F</a:t>
            </a:r>
            <a:r>
              <a:rPr lang="hu-HU" dirty="0" smtClean="0"/>
              <a:t>eladatok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50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Számítsd ki mennyi az átlagsebesség!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68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618570"/>
              </p:ext>
            </p:extLst>
          </p:nvPr>
        </p:nvGraphicFramePr>
        <p:xfrm>
          <a:off x="871538" y="2674938"/>
          <a:ext cx="740886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Megtett út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Idő</a:t>
                      </a:r>
                      <a:endParaRPr lang="hu-HU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30 km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7.00-7.45.</a:t>
                      </a:r>
                      <a:endParaRPr lang="hu-HU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Egyhelyben áll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7.45-9.00.</a:t>
                      </a:r>
                      <a:endParaRPr lang="hu-HU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70 km</a:t>
                      </a:r>
                      <a:endParaRPr lang="hu-H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9.00-10.15.</a:t>
                      </a:r>
                      <a:endParaRPr lang="hu-HU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Készíts grafikont!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484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Számítsd ki az egyes szakaszokon a sebességet!</a:t>
            </a:r>
          </a:p>
          <a:p>
            <a:r>
              <a:rPr lang="hu-HU" dirty="0" smtClean="0"/>
              <a:t>Számítsd ki az átlagsebességet!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77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</TotalTime>
  <Words>233</Words>
  <Application>Microsoft Office PowerPoint</Application>
  <PresentationFormat>Diavetítés a képernyőre (4:3 oldalarány)</PresentationFormat>
  <Paragraphs>59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Hullám</vt:lpstr>
      <vt:lpstr> A testek mozgása</vt:lpstr>
      <vt:lpstr>1. Mozgások</vt:lpstr>
      <vt:lpstr>1. Mozgások</vt:lpstr>
      <vt:lpstr>2. Fogalmak</vt:lpstr>
      <vt:lpstr>Sebesség mértékegység átváltás</vt:lpstr>
      <vt:lpstr>3. Feladatok</vt:lpstr>
      <vt:lpstr>Számítsd ki mennyi az átlagsebesség!</vt:lpstr>
      <vt:lpstr>Készíts grafikont!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testek mozgása</dc:title>
  <dc:creator>Diák</dc:creator>
  <cp:lastModifiedBy>Diák</cp:lastModifiedBy>
  <cp:revision>9</cp:revision>
  <dcterms:created xsi:type="dcterms:W3CDTF">2014-11-20T03:44:55Z</dcterms:created>
  <dcterms:modified xsi:type="dcterms:W3CDTF">2014-11-20T19:59:54Z</dcterms:modified>
</cp:coreProperties>
</file>