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BB4A-FE60-4BFA-9ADD-FD23CA87C5B7}" type="datetimeFigureOut">
              <a:rPr lang="hu-HU" smtClean="0"/>
              <a:t>2012.01.25.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83F56-599E-479A-8656-E3C0A4E31A7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A piros fülű ékszerteknős</a:t>
            </a:r>
            <a:endParaRPr lang="hu-HU" dirty="0">
              <a:solidFill>
                <a:srgbClr val="FFFF00"/>
              </a:solidFill>
            </a:endParaRPr>
          </a:p>
        </p:txBody>
      </p:sp>
      <p:pic>
        <p:nvPicPr>
          <p:cNvPr id="4" name="Kép 3" descr="teki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7050" y="2433637"/>
            <a:ext cx="3009900" cy="199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Természetes élőhely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Egyesült Államok középső – keleti területei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Mexikó északi része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Dél- Amerika északi része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 smtClean="0">
                <a:solidFill>
                  <a:schemeClr val="bg1"/>
                </a:solidFill>
              </a:rPr>
              <a:t>Lápok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 smtClean="0">
                <a:solidFill>
                  <a:schemeClr val="bg1"/>
                </a:solidFill>
              </a:rPr>
              <a:t>Mocsarak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 smtClean="0">
                <a:solidFill>
                  <a:schemeClr val="bg1"/>
                </a:solidFill>
              </a:rPr>
              <a:t>Tavak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 smtClean="0">
                <a:solidFill>
                  <a:schemeClr val="bg1"/>
                </a:solidFill>
              </a:rPr>
              <a:t>Folyók holtágai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" name="Kép 3" descr="teki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2780928"/>
            <a:ext cx="3314700" cy="253365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Kifejlett példány tulajdonságai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Hossz: 15-25 cm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Súly: 1 – </a:t>
            </a:r>
            <a:r>
              <a:rPr lang="hu-HU" dirty="0" err="1" smtClean="0">
                <a:solidFill>
                  <a:schemeClr val="bg1"/>
                </a:solidFill>
              </a:rPr>
              <a:t>1</a:t>
            </a:r>
            <a:r>
              <a:rPr lang="hu-HU" dirty="0" smtClean="0">
                <a:solidFill>
                  <a:schemeClr val="bg1"/>
                </a:solidFill>
              </a:rPr>
              <a:t>,5 kg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Lapos hátpáncél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Fejük csíkozott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Hátpáncél: olajzöld, idősebb korban barnás</a:t>
            </a:r>
          </a:p>
          <a:p>
            <a:r>
              <a:rPr lang="hu-HU" dirty="0" err="1" smtClean="0">
                <a:solidFill>
                  <a:schemeClr val="bg1"/>
                </a:solidFill>
              </a:rPr>
              <a:t>Haspáncél</a:t>
            </a:r>
            <a:r>
              <a:rPr lang="hu-HU" dirty="0" smtClean="0">
                <a:solidFill>
                  <a:schemeClr val="bg1"/>
                </a:solidFill>
              </a:rPr>
              <a:t>: agyagsárga, barna foltokkal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" name="Kép 3" descr="teki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772816"/>
            <a:ext cx="2448272" cy="1686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Szaporítás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Évi 5- 6 alkalommal raknak tojást, egyszerre 2-19 darabot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Ha az átlagos hőmérséklet </a:t>
            </a:r>
            <a:r>
              <a:rPr lang="hu-HU" dirty="0" smtClean="0">
                <a:solidFill>
                  <a:srgbClr val="002060"/>
                </a:solidFill>
              </a:rPr>
              <a:t>25°C</a:t>
            </a:r>
            <a:r>
              <a:rPr lang="hu-HU" dirty="0" smtClean="0">
                <a:solidFill>
                  <a:schemeClr val="bg1"/>
                </a:solidFill>
              </a:rPr>
              <a:t>, akkor </a:t>
            </a:r>
            <a:r>
              <a:rPr lang="hu-HU" dirty="0" smtClean="0">
                <a:solidFill>
                  <a:srgbClr val="002060"/>
                </a:solidFill>
              </a:rPr>
              <a:t>112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rgbClr val="002060"/>
                </a:solidFill>
              </a:rPr>
              <a:t>nap</a:t>
            </a:r>
            <a:r>
              <a:rPr lang="hu-HU" dirty="0" smtClean="0">
                <a:solidFill>
                  <a:schemeClr val="bg1"/>
                </a:solidFill>
              </a:rPr>
              <a:t> alatt, ha </a:t>
            </a:r>
            <a:r>
              <a:rPr lang="hu-HU" dirty="0" smtClean="0">
                <a:solidFill>
                  <a:srgbClr val="FF0000"/>
                </a:solidFill>
              </a:rPr>
              <a:t>30 °C</a:t>
            </a:r>
            <a:r>
              <a:rPr lang="hu-HU" dirty="0" smtClean="0">
                <a:solidFill>
                  <a:schemeClr val="bg1"/>
                </a:solidFill>
              </a:rPr>
              <a:t>, akkor </a:t>
            </a:r>
            <a:r>
              <a:rPr lang="hu-HU" dirty="0" smtClean="0">
                <a:solidFill>
                  <a:srgbClr val="FF0000"/>
                </a:solidFill>
              </a:rPr>
              <a:t>69 nap </a:t>
            </a:r>
            <a:r>
              <a:rPr lang="hu-HU" dirty="0" smtClean="0">
                <a:solidFill>
                  <a:schemeClr val="bg1"/>
                </a:solidFill>
              </a:rPr>
              <a:t>alatt kelnek ki a tojások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Az újszülött teknős hossza 2,5 – 3 cm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" name="Kép 3" descr="teki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869160"/>
            <a:ext cx="266700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2 0.07067  0.007 0.16933  0.025 0.168  C 0.051 0.168  0.053 -0.16267  0.084 -0.164  C 0.112 -0.164  0.097 0.12533  0.124 0.124  C 0.152 0.124  0.137 -0.08533  0.167 -0.08533  C 0.194 -0.08533  0.179 0.056  0.203 0.056  C 0.226 0.056  0.214 -0.052  0.235 -0.052  C 0.247 -0.052  0.248 -0.02267  0.249 0  E" pathEditMode="relative" ptsTypes="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solidFill>
                  <a:srgbClr val="FFFF00"/>
                </a:solidFill>
              </a:rPr>
              <a:t>Táplálék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Alapvetően hús- és </a:t>
            </a:r>
            <a:r>
              <a:rPr lang="hu-HU" dirty="0" err="1" smtClean="0">
                <a:solidFill>
                  <a:schemeClr val="bg1">
                    <a:lumMod val="95000"/>
                  </a:schemeClr>
                </a:solidFill>
              </a:rPr>
              <a:t>apróállatevők</a:t>
            </a:r>
            <a:endParaRPr lang="hu-HU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hu-HU" dirty="0" err="1" smtClean="0">
                <a:solidFill>
                  <a:schemeClr val="bg1">
                    <a:lumMod val="95000"/>
                  </a:schemeClr>
                </a:solidFill>
              </a:rPr>
              <a:t>Viziférgek</a:t>
            </a:r>
            <a:endParaRPr lang="hu-HU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Rovarok, lárvák</a:t>
            </a: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Csigák, kagylók</a:t>
            </a: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Kisebb halak</a:t>
            </a: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Kétéltűek</a:t>
            </a: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Esetleg friss dögök</a:t>
            </a:r>
          </a:p>
          <a:p>
            <a:r>
              <a:rPr lang="hu-HU" dirty="0" smtClean="0">
                <a:solidFill>
                  <a:schemeClr val="bg1">
                    <a:lumMod val="95000"/>
                  </a:schemeClr>
                </a:solidFill>
              </a:rPr>
              <a:t>Néha salátalevélre is szükségük van!!!</a:t>
            </a:r>
            <a:endParaRPr lang="hu-H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Kép 3" descr="teki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708920"/>
            <a:ext cx="2384447" cy="1826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>
                <a:solidFill>
                  <a:srgbClr val="FFFF00"/>
                </a:solidFill>
              </a:rPr>
              <a:t>Tartás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Úszási és napozási lehetőség biztosítása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Hőmérséklet 25°C és 32°C között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Búvóhely biztosítása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Havonta egyszer kvarclámával napoztatás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(vagy természetes napoztatás)</a:t>
            </a:r>
          </a:p>
          <a:p>
            <a:r>
              <a:rPr lang="hu-HU" dirty="0" smtClean="0">
                <a:solidFill>
                  <a:schemeClr val="bg1"/>
                </a:solidFill>
              </a:rPr>
              <a:t>Megfelelő tartás mellett elérhetik a 20 – 25 éves életkort is</a:t>
            </a:r>
          </a:p>
        </p:txBody>
      </p:sp>
      <p:pic>
        <p:nvPicPr>
          <p:cNvPr id="4" name="Kép 3" descr="teki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04664"/>
            <a:ext cx="1812977" cy="9848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154</Words>
  <Application>Microsoft Office PowerPoint</Application>
  <PresentationFormat>Diavetítés a képernyőre (4:3 oldalarány)</PresentationFormat>
  <Paragraphs>36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A piros fülű ékszerteknős</vt:lpstr>
      <vt:lpstr>Természetes élőhely</vt:lpstr>
      <vt:lpstr>Kifejlett példány tulajdonságai</vt:lpstr>
      <vt:lpstr>Szaporítás</vt:lpstr>
      <vt:lpstr>Táplálék</vt:lpstr>
      <vt:lpstr>Tartás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piros fülű ékszerteknős</dc:title>
  <dc:creator>Virga Mariann</dc:creator>
  <cp:lastModifiedBy>Virga Mariann</cp:lastModifiedBy>
  <cp:revision>4</cp:revision>
  <dcterms:created xsi:type="dcterms:W3CDTF">2012-01-25T17:15:41Z</dcterms:created>
  <dcterms:modified xsi:type="dcterms:W3CDTF">2012-01-25T17:49:21Z</dcterms:modified>
</cp:coreProperties>
</file>