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1FBBD"/>
    <a:srgbClr val="FFCC66"/>
    <a:srgbClr val="CC9900"/>
    <a:srgbClr val="4D4D4D"/>
    <a:srgbClr val="993300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81" autoAdjust="0"/>
    <p:restoredTop sz="90929"/>
  </p:normalViewPr>
  <p:slideViewPr>
    <p:cSldViewPr>
      <p:cViewPr varScale="1">
        <p:scale>
          <a:sx n="79" d="100"/>
          <a:sy n="79" d="100"/>
        </p:scale>
        <p:origin x="-203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5E295D-1CB4-4DB4-8B32-8BCF337D8601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1BCF8-7D66-4382-90AD-66E155AE678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04E70-647A-413F-B9AD-A2481100D6A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FD018-71BC-4441-85E5-8E4B7979DC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010400" y="152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B3BB36-D4DF-421C-8286-A6EBC0A8B31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D6BD7-07E8-4703-BF00-752E7046BA4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704BB-8071-44D0-99AF-DC5DBEE6B69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E9C43-752D-4A13-80DB-601B88B93E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D6A79-BC4B-4CD4-BE8F-2F219813AF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E5ADB-3514-462C-A877-72F6AAD7971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2EC37-02B5-481E-A868-8C8AD4CDC6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DF5C6-270E-4D79-B059-B01E092FCF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2B463-B982-47DE-8FEB-980D04C832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E1FFCA1-4FDF-4062-97CC-5578637789A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934491" y="969963"/>
            <a:ext cx="527343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solidFill>
                  <a:srgbClr val="FF9900"/>
                </a:solidFill>
                <a:latin typeface="+mn-lt"/>
              </a:rPr>
              <a:t>T</a:t>
            </a:r>
            <a:r>
              <a:rPr lang="hu-HU" sz="4400" b="1" dirty="0" smtClean="0">
                <a:solidFill>
                  <a:srgbClr val="FF9900"/>
                </a:solidFill>
                <a:latin typeface="+mn-lt"/>
              </a:rPr>
              <a:t>ÚRAAJÁNLATOK</a:t>
            </a:r>
            <a:endParaRPr lang="hu-HU" sz="4400" b="1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7544" y="4221088"/>
            <a:ext cx="8352928" cy="14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hu-HU" dirty="0">
                <a:solidFill>
                  <a:schemeClr val="bg1"/>
                </a:solidFill>
              </a:rPr>
              <a:t>Eger</a:t>
            </a:r>
          </a:p>
          <a:p>
            <a:pPr>
              <a:spcBef>
                <a:spcPct val="30000"/>
              </a:spcBef>
            </a:pPr>
            <a:r>
              <a:rPr lang="hu-HU" dirty="0">
                <a:solidFill>
                  <a:schemeClr val="bg1"/>
                </a:solidFill>
              </a:rPr>
              <a:t>Szilvásvárad</a:t>
            </a:r>
          </a:p>
          <a:p>
            <a:pPr>
              <a:spcBef>
                <a:spcPct val="30000"/>
              </a:spcBef>
            </a:pPr>
            <a:r>
              <a:rPr lang="hu-HU" dirty="0" smtClean="0">
                <a:solidFill>
                  <a:schemeClr val="bg1"/>
                </a:solidFill>
              </a:rPr>
              <a:t>Árak</a:t>
            </a:r>
            <a:endParaRPr lang="hu-H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ím 23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Eger</a:t>
            </a:r>
            <a:endParaRPr lang="hu-HU" dirty="0"/>
          </a:p>
        </p:txBody>
      </p:sp>
      <p:sp>
        <p:nvSpPr>
          <p:cNvPr id="25" name="Tartalom helye 24"/>
          <p:cNvSpPr>
            <a:spLocks noGrp="1"/>
          </p:cNvSpPr>
          <p:nvPr>
            <p:ph idx="1"/>
          </p:nvPr>
        </p:nvSpPr>
        <p:spPr>
          <a:xfrm>
            <a:off x="611560" y="1196752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/>
              <a:t>	Az ország egyik legszebb barokk városa az ezeréves püspöki székhely (ma érseki központ), lakói dicső történelmi múltjára, értékes műemlék együtteseire lehetnek büszkék. A hazaszeretet városának Dobó István várkapitány történelmi tette után nevezték el, aki maroknyi csapatával 1552-ben több mint egy hónapig állt ellen a hússzoros török túlerőnek. A magyar várvédők dicsőségéről Gárdonyi Géza (1863-1922) Egri csillagok című híres romantikus regénye szól. Eger a gyógyfürdők, a diákok és a bor városa is. Magyarország második legnagyobb temploma a klasszicista érseki Székesegyház</a:t>
            </a:r>
            <a:endParaRPr lang="hu-HU" sz="16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395536" y="3789040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bg1"/>
              </a:buClr>
            </a:pPr>
            <a:r>
              <a:rPr lang="hu-HU" dirty="0" smtClean="0"/>
              <a:t>Dobó István Vármúzeum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Gárdonyi Géza Emlékmúzeum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Bükki Nemzeti Park</a:t>
            </a:r>
          </a:p>
          <a:p>
            <a:pPr marL="457200" indent="-457200">
              <a:buClr>
                <a:schemeClr val="bg1"/>
              </a:buClr>
            </a:pPr>
            <a:r>
              <a:rPr lang="hu-HU" dirty="0" smtClean="0"/>
              <a:t>Bazilika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Szilvásvárad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Szilvásváradon 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található a Bükk, de talán az ország legszebb kirándulóhelye, a Szalajka-völgy. Természeti szépsége különleges élményt nyújt az idelátogatóknak. Számos, az országban egyedülálló látnivalója van. A 4,2 km hosszú völgyben járva megcsodálhatjuk a festői szépségű Fátyol vízesést, a Szikla-forrást, az Istállós-kői ősember-barlangot; megtekinthetjük az Erdészeti Múzeumot, </a:t>
            </a:r>
            <a:r>
              <a:rPr lang="hu-H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élővad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bemutatót, a Pisztrángtenyészet tavait, a Szabadtéri Erdei Múzeumot; pihenhetünk a gyönyörű Nagy-tó és Felső-tó partján vagy a </a:t>
            </a:r>
            <a:r>
              <a:rPr lang="hu-H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Gloriette</a:t>
            </a:r>
            <a:r>
              <a:rPr lang="hu-H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tisztáson. A kirándulót útján halk csobogással a kristálytiszta vizű Szalajka patak kíséri végig. A völgyet sétálva, kerékpáron, de akár az erdei kisvasúttal utazva is felfedezhetjük!</a:t>
            </a:r>
            <a:endParaRPr lang="hu-H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17</Words>
  <Application>Microsoft Office PowerPoint</Application>
  <PresentationFormat>Diavetítés a képernyőre (4:3 oldalarány)</PresentationFormat>
  <Paragraphs>12</Paragraphs>
  <Slides>3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4" baseType="lpstr">
      <vt:lpstr>Alapértelmezett terv</vt:lpstr>
      <vt:lpstr>1. dia</vt:lpstr>
      <vt:lpstr>Eger</vt:lpstr>
      <vt:lpstr>Szilvásvárad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.</dc:creator>
  <cp:lastModifiedBy>Mariann</cp:lastModifiedBy>
  <cp:revision>23</cp:revision>
  <dcterms:created xsi:type="dcterms:W3CDTF">2003-03-28T19:31:13Z</dcterms:created>
  <dcterms:modified xsi:type="dcterms:W3CDTF">2015-10-06T18:29:48Z</dcterms:modified>
</cp:coreProperties>
</file>