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1" r:id="rId2"/>
    <p:sldId id="266" r:id="rId3"/>
    <p:sldId id="276" r:id="rId4"/>
    <p:sldId id="275" r:id="rId5"/>
    <p:sldId id="274" r:id="rId6"/>
    <p:sldId id="273" r:id="rId7"/>
    <p:sldId id="272" r:id="rId8"/>
    <p:sldId id="281" r:id="rId9"/>
    <p:sldId id="280" r:id="rId10"/>
    <p:sldId id="279" r:id="rId11"/>
    <p:sldId id="278" r:id="rId12"/>
    <p:sldId id="277" r:id="rId13"/>
    <p:sldId id="286" r:id="rId14"/>
    <p:sldId id="285" r:id="rId15"/>
    <p:sldId id="284" r:id="rId16"/>
    <p:sldId id="283" r:id="rId17"/>
    <p:sldId id="282" r:id="rId18"/>
    <p:sldId id="287" r:id="rId19"/>
    <p:sldId id="294" r:id="rId20"/>
    <p:sldId id="293" r:id="rId21"/>
    <p:sldId id="292" r:id="rId22"/>
    <p:sldId id="288" r:id="rId23"/>
    <p:sldId id="291" r:id="rId24"/>
    <p:sldId id="299" r:id="rId25"/>
    <p:sldId id="300" r:id="rId26"/>
    <p:sldId id="290" r:id="rId27"/>
    <p:sldId id="297" r:id="rId28"/>
    <p:sldId id="296" r:id="rId29"/>
    <p:sldId id="295" r:id="rId30"/>
    <p:sldId id="267" r:id="rId31"/>
    <p:sldId id="271" r:id="rId32"/>
    <p:sldId id="270" r:id="rId33"/>
    <p:sldId id="257" r:id="rId34"/>
    <p:sldId id="261" r:id="rId35"/>
    <p:sldId id="260" r:id="rId36"/>
    <p:sldId id="259" r:id="rId37"/>
    <p:sldId id="258" r:id="rId38"/>
    <p:sldId id="262" r:id="rId39"/>
    <p:sldId id="265" r:id="rId40"/>
    <p:sldId id="264" r:id="rId41"/>
    <p:sldId id="263" r:id="rId42"/>
    <p:sldId id="269" r:id="rId43"/>
    <p:sldId id="268" r:id="rId44"/>
    <p:sldId id="302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56823" y="2404534"/>
            <a:ext cx="9324304" cy="1646302"/>
          </a:xfrm>
        </p:spPr>
        <p:txBody>
          <a:bodyPr/>
          <a:lstStyle/>
          <a:p>
            <a:pPr algn="ctr"/>
            <a:r>
              <a:rPr lang="hu-HU" sz="7200" dirty="0" smtClean="0"/>
              <a:t>„Természetképek”</a:t>
            </a:r>
            <a:br>
              <a:rPr lang="hu-HU" sz="7200" dirty="0" smtClean="0"/>
            </a:br>
            <a:r>
              <a:rPr lang="hu-HU" sz="4400" dirty="0" smtClean="0"/>
              <a:t>képzőművészeti és fotópályázat</a:t>
            </a:r>
            <a:endParaRPr lang="hu-HU" sz="4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35507" y="4475835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hu-HU" sz="2000" dirty="0" smtClean="0"/>
              <a:t>Fekete István születésének 115. évfordulója tiszteletére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xmlns="" val="2951297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err="1" smtClean="0"/>
              <a:t>Cserkelye</a:t>
            </a:r>
            <a:r>
              <a:rPr lang="hu-HU" dirty="0" smtClean="0"/>
              <a:t> Anna 3.a</a:t>
            </a:r>
            <a:br>
              <a:rPr lang="hu-HU" dirty="0" smtClean="0"/>
            </a:br>
            <a:r>
              <a:rPr lang="hu-HU" sz="2000" dirty="0"/>
              <a:t>Szűcs Sándor Általános Iskola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198" y="1111827"/>
            <a:ext cx="7680567" cy="5435020"/>
          </a:xfrm>
        </p:spPr>
      </p:pic>
    </p:spTree>
    <p:extLst>
      <p:ext uri="{BB962C8B-B14F-4D97-AF65-F5344CB8AC3E}">
        <p14:creationId xmlns:p14="http://schemas.microsoft.com/office/powerpoint/2010/main" xmlns="" val="884359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err="1" smtClean="0"/>
              <a:t>Csepelyi</a:t>
            </a:r>
            <a:r>
              <a:rPr lang="hu-HU" dirty="0" smtClean="0"/>
              <a:t> Alexandra 4.c</a:t>
            </a:r>
            <a:br>
              <a:rPr lang="hu-HU" dirty="0" smtClean="0"/>
            </a:br>
            <a:r>
              <a:rPr lang="hu-HU" sz="2000" dirty="0"/>
              <a:t>Újpesti Károlyi István Általános Iskola és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9703" y="1111827"/>
            <a:ext cx="7627556" cy="5435020"/>
          </a:xfrm>
        </p:spPr>
      </p:pic>
    </p:spTree>
    <p:extLst>
      <p:ext uri="{BB962C8B-B14F-4D97-AF65-F5344CB8AC3E}">
        <p14:creationId xmlns:p14="http://schemas.microsoft.com/office/powerpoint/2010/main" xmlns="" val="1559755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Budai-Balogh Lili 6.a</a:t>
            </a:r>
            <a:br>
              <a:rPr lang="hu-HU" dirty="0" smtClean="0"/>
            </a:br>
            <a:r>
              <a:rPr lang="hu-HU" sz="2000" dirty="0"/>
              <a:t>Újpesti Károlyi István Általános Iskola és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163421" y="-30051"/>
            <a:ext cx="5473523" cy="7826059"/>
          </a:xfrm>
        </p:spPr>
      </p:pic>
    </p:spTree>
    <p:extLst>
      <p:ext uri="{BB962C8B-B14F-4D97-AF65-F5344CB8AC3E}">
        <p14:creationId xmlns:p14="http://schemas.microsoft.com/office/powerpoint/2010/main" xmlns="" val="1346713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hu-HU" dirty="0" err="1" smtClean="0"/>
              <a:t>Kanyok</a:t>
            </a:r>
            <a:r>
              <a:rPr lang="hu-HU" dirty="0" smtClean="0"/>
              <a:t> Ivett 5.a</a:t>
            </a:r>
            <a:br>
              <a:rPr lang="hu-HU" dirty="0" smtClean="0"/>
            </a:br>
            <a:r>
              <a:rPr lang="hu-HU" sz="2200" dirty="0"/>
              <a:t>Újpesti Szigeti József Általános Iskola</a:t>
            </a:r>
            <a:r>
              <a:rPr lang="hu-HU" sz="2000" b="1" dirty="0"/>
              <a:t/>
            </a:r>
            <a:br>
              <a:rPr lang="hu-HU" sz="2000" b="1" dirty="0"/>
            </a:b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0393" y="1111827"/>
            <a:ext cx="3846176" cy="5435020"/>
          </a:xfrm>
        </p:spPr>
      </p:pic>
    </p:spTree>
    <p:extLst>
      <p:ext uri="{BB962C8B-B14F-4D97-AF65-F5344CB8AC3E}">
        <p14:creationId xmlns:p14="http://schemas.microsoft.com/office/powerpoint/2010/main" xmlns="" val="3200246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Eszenyi Gábor Kristóf 6.b</a:t>
            </a:r>
            <a:br>
              <a:rPr lang="hu-HU" dirty="0" smtClean="0"/>
            </a:br>
            <a:r>
              <a:rPr lang="hu-HU" sz="2000" dirty="0" smtClean="0"/>
              <a:t>Újpesti Homoktövis Általános Iskola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239" y="1111827"/>
            <a:ext cx="3836484" cy="5435020"/>
          </a:xfrm>
        </p:spPr>
      </p:pic>
    </p:spTree>
    <p:extLst>
      <p:ext uri="{BB962C8B-B14F-4D97-AF65-F5344CB8AC3E}">
        <p14:creationId xmlns:p14="http://schemas.microsoft.com/office/powerpoint/2010/main" xmlns="" val="1629159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Nagy Boglárka 6.b</a:t>
            </a:r>
            <a:br>
              <a:rPr lang="hu-HU" dirty="0" smtClean="0"/>
            </a:br>
            <a:r>
              <a:rPr lang="hu-HU" sz="2000" dirty="0" smtClean="0"/>
              <a:t>Újpesti Homoktövis Általános Iskola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713" y="1111827"/>
            <a:ext cx="7705537" cy="5435020"/>
          </a:xfrm>
        </p:spPr>
      </p:pic>
    </p:spTree>
    <p:extLst>
      <p:ext uri="{BB962C8B-B14F-4D97-AF65-F5344CB8AC3E}">
        <p14:creationId xmlns:p14="http://schemas.microsoft.com/office/powerpoint/2010/main" xmlns="" val="2381624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Csombók Réka 6.b</a:t>
            </a:r>
            <a:br>
              <a:rPr lang="hu-HU" dirty="0" smtClean="0"/>
            </a:br>
            <a:r>
              <a:rPr lang="hu-HU" sz="2000" dirty="0"/>
              <a:t>Újpesti Károlyi István Általános Iskola és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7888" y="1111827"/>
            <a:ext cx="3851187" cy="5435020"/>
          </a:xfrm>
        </p:spPr>
      </p:pic>
    </p:spTree>
    <p:extLst>
      <p:ext uri="{BB962C8B-B14F-4D97-AF65-F5344CB8AC3E}">
        <p14:creationId xmlns:p14="http://schemas.microsoft.com/office/powerpoint/2010/main" xmlns="" val="240990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Mészáros Nikolett 6.b</a:t>
            </a:r>
            <a:br>
              <a:rPr lang="hu-HU" dirty="0" smtClean="0"/>
            </a:br>
            <a:r>
              <a:rPr lang="hu-HU" sz="2000" dirty="0"/>
              <a:t>Újpesti Szigeti József Általános Iskola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6731" y="1111827"/>
            <a:ext cx="3833500" cy="5435020"/>
          </a:xfrm>
        </p:spPr>
      </p:pic>
    </p:spTree>
    <p:extLst>
      <p:ext uri="{BB962C8B-B14F-4D97-AF65-F5344CB8AC3E}">
        <p14:creationId xmlns:p14="http://schemas.microsoft.com/office/powerpoint/2010/main" xmlns="" val="4262399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Márton Anna Blanka 7.o</a:t>
            </a:r>
            <a:br>
              <a:rPr lang="hu-HU" dirty="0" smtClean="0"/>
            </a:br>
            <a:r>
              <a:rPr lang="hu-HU" sz="2000" dirty="0" smtClean="0"/>
              <a:t>Csokonai Vitéz Mihály </a:t>
            </a:r>
            <a:r>
              <a:rPr lang="hu-HU" sz="2000" dirty="0"/>
              <a:t>Általános </a:t>
            </a:r>
            <a:r>
              <a:rPr lang="hu-HU" sz="2000" dirty="0" smtClean="0"/>
              <a:t>Iskola és Gimnázium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074975" y="322926"/>
            <a:ext cx="5586477" cy="7083379"/>
          </a:xfrm>
        </p:spPr>
      </p:pic>
    </p:spTree>
    <p:extLst>
      <p:ext uri="{BB962C8B-B14F-4D97-AF65-F5344CB8AC3E}">
        <p14:creationId xmlns:p14="http://schemas.microsoft.com/office/powerpoint/2010/main" xmlns="" val="1637138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Berki Dzsenifer 8.b</a:t>
            </a:r>
            <a:br>
              <a:rPr lang="hu-HU" dirty="0" smtClean="0"/>
            </a:br>
            <a:r>
              <a:rPr lang="hu-HU" sz="2000" dirty="0" smtClean="0"/>
              <a:t>Újpesti </a:t>
            </a:r>
            <a:r>
              <a:rPr lang="hu-HU" sz="2000" dirty="0"/>
              <a:t>Bene Ferenc Általános Iskola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105971" y="1904153"/>
            <a:ext cx="5435020" cy="3850367"/>
          </a:xfrm>
        </p:spPr>
      </p:pic>
    </p:spTree>
    <p:extLst>
      <p:ext uri="{BB962C8B-B14F-4D97-AF65-F5344CB8AC3E}">
        <p14:creationId xmlns:p14="http://schemas.microsoft.com/office/powerpoint/2010/main" xmlns="" val="399849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err="1" smtClean="0"/>
              <a:t>Happ</a:t>
            </a:r>
            <a:r>
              <a:rPr lang="hu-HU" dirty="0" smtClean="0"/>
              <a:t> Réka 2.b</a:t>
            </a:r>
            <a:br>
              <a:rPr lang="hu-HU" dirty="0" smtClean="0"/>
            </a:br>
            <a:r>
              <a:rPr lang="hu-HU" sz="2000" dirty="0" smtClean="0"/>
              <a:t>Újpesti Homoktövis Általános Iskola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06060" y="40058"/>
            <a:ext cx="5407287" cy="7699663"/>
          </a:xfrm>
        </p:spPr>
      </p:pic>
    </p:spTree>
    <p:extLst>
      <p:ext uri="{BB962C8B-B14F-4D97-AF65-F5344CB8AC3E}">
        <p14:creationId xmlns:p14="http://schemas.microsoft.com/office/powerpoint/2010/main" xmlns="" val="271316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Gábris Mirtill 7.a</a:t>
            </a:r>
            <a:br>
              <a:rPr lang="hu-HU" dirty="0" smtClean="0"/>
            </a:br>
            <a:r>
              <a:rPr lang="hu-HU" sz="2000" dirty="0"/>
              <a:t>Újpesti Károlyi István Általános Iskola és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131991" y="1932993"/>
            <a:ext cx="5507049" cy="3892200"/>
          </a:xfrm>
        </p:spPr>
      </p:pic>
    </p:spTree>
    <p:extLst>
      <p:ext uri="{BB962C8B-B14F-4D97-AF65-F5344CB8AC3E}">
        <p14:creationId xmlns:p14="http://schemas.microsoft.com/office/powerpoint/2010/main" xmlns="" val="521676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Vass Péter 8.o</a:t>
            </a:r>
            <a:br>
              <a:rPr lang="hu-HU" dirty="0" smtClean="0"/>
            </a:br>
            <a:r>
              <a:rPr lang="hu-HU" sz="2000" dirty="0" smtClean="0"/>
              <a:t>Újpesti </a:t>
            </a:r>
            <a:r>
              <a:rPr lang="hu-HU" sz="2000" dirty="0"/>
              <a:t>Szigeti </a:t>
            </a:r>
            <a:r>
              <a:rPr lang="hu-HU" sz="2000" dirty="0" smtClean="0"/>
              <a:t>József </a:t>
            </a:r>
            <a:r>
              <a:rPr lang="hu-HU" sz="2000" dirty="0"/>
              <a:t>Általános Iskola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208" y="1111827"/>
            <a:ext cx="7406546" cy="5435020"/>
          </a:xfrm>
        </p:spPr>
      </p:pic>
    </p:spTree>
    <p:extLst>
      <p:ext uri="{BB962C8B-B14F-4D97-AF65-F5344CB8AC3E}">
        <p14:creationId xmlns:p14="http://schemas.microsoft.com/office/powerpoint/2010/main" xmlns="" val="3100923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Kis Virág 7.b</a:t>
            </a:r>
            <a:br>
              <a:rPr lang="hu-HU" dirty="0" smtClean="0"/>
            </a:br>
            <a:r>
              <a:rPr lang="hu-HU" sz="2000" dirty="0" smtClean="0"/>
              <a:t>Újpesti Károlyi István Általános Iskola és Gimnázium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870" y="1111827"/>
            <a:ext cx="7705223" cy="5435020"/>
          </a:xfrm>
        </p:spPr>
      </p:pic>
    </p:spTree>
    <p:extLst>
      <p:ext uri="{BB962C8B-B14F-4D97-AF65-F5344CB8AC3E}">
        <p14:creationId xmlns:p14="http://schemas.microsoft.com/office/powerpoint/2010/main" xmlns="" val="1933550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Csány Karolina 7.o</a:t>
            </a:r>
            <a:br>
              <a:rPr lang="hu-HU" dirty="0" smtClean="0"/>
            </a:br>
            <a:r>
              <a:rPr lang="hu-HU" sz="2000" dirty="0"/>
              <a:t>Szent János Apostol Katolikus Általános Iskola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618" y="1111827"/>
            <a:ext cx="7655727" cy="5435020"/>
          </a:xfrm>
        </p:spPr>
      </p:pic>
    </p:spTree>
    <p:extLst>
      <p:ext uri="{BB962C8B-B14F-4D97-AF65-F5344CB8AC3E}">
        <p14:creationId xmlns:p14="http://schemas.microsoft.com/office/powerpoint/2010/main" xmlns="" val="3550502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3"/>
            <a:ext cx="8596668" cy="1476777"/>
          </a:xfrm>
        </p:spPr>
        <p:txBody>
          <a:bodyPr>
            <a:normAutofit/>
          </a:bodyPr>
          <a:lstStyle/>
          <a:p>
            <a:pPr algn="ctr"/>
            <a:r>
              <a:rPr lang="hu-HU" sz="2900" dirty="0" smtClean="0"/>
              <a:t>Kollár Eszter 7.a, Balázs Fanni 7.a, Földi István 8.a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000" dirty="0" smtClean="0"/>
              <a:t>Lázár Ervin </a:t>
            </a:r>
            <a:r>
              <a:rPr lang="hu-HU" sz="2000" dirty="0"/>
              <a:t>Általános Iskola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36382" y="1030310"/>
            <a:ext cx="3850784" cy="5638176"/>
          </a:xfrm>
        </p:spPr>
      </p:pic>
    </p:spTree>
    <p:extLst>
      <p:ext uri="{BB962C8B-B14F-4D97-AF65-F5344CB8AC3E}">
        <p14:creationId xmlns:p14="http://schemas.microsoft.com/office/powerpoint/2010/main" xmlns="" val="347596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7730" y="107323"/>
            <a:ext cx="8950816" cy="1476777"/>
          </a:xfrm>
        </p:spPr>
        <p:txBody>
          <a:bodyPr>
            <a:normAutofit/>
          </a:bodyPr>
          <a:lstStyle/>
          <a:p>
            <a:pPr algn="ctr"/>
            <a:r>
              <a:rPr lang="hu-HU" sz="2900" dirty="0" smtClean="0"/>
              <a:t>Ravasz Kinga 7.a, Kollár Tímea 7.a, Járomi Ádám 8.a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000" dirty="0" smtClean="0"/>
              <a:t>Lázár Ervin </a:t>
            </a:r>
            <a:r>
              <a:rPr lang="hu-HU" sz="2000" dirty="0"/>
              <a:t>Általános Iskola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62141" y="921780"/>
            <a:ext cx="3752557" cy="5762355"/>
          </a:xfrm>
        </p:spPr>
      </p:pic>
    </p:spTree>
    <p:extLst>
      <p:ext uri="{BB962C8B-B14F-4D97-AF65-F5344CB8AC3E}">
        <p14:creationId xmlns:p14="http://schemas.microsoft.com/office/powerpoint/2010/main" xmlns="" val="2182742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Forgó Rebeka 12.m</a:t>
            </a:r>
            <a:br>
              <a:rPr lang="hu-HU" dirty="0" smtClean="0"/>
            </a:br>
            <a:r>
              <a:rPr lang="hu-HU" sz="2000" dirty="0" smtClean="0"/>
              <a:t>Bródy </a:t>
            </a:r>
            <a:r>
              <a:rPr lang="hu-HU" sz="2000" dirty="0"/>
              <a:t>Imre Gimnázium Budapest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024" y="1111827"/>
            <a:ext cx="4074913" cy="5435020"/>
          </a:xfrm>
        </p:spPr>
      </p:pic>
    </p:spTree>
    <p:extLst>
      <p:ext uri="{BB962C8B-B14F-4D97-AF65-F5344CB8AC3E}">
        <p14:creationId xmlns:p14="http://schemas.microsoft.com/office/powerpoint/2010/main" xmlns="" val="2504490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Horváth Patrícia Edina 10.o</a:t>
            </a:r>
            <a:br>
              <a:rPr lang="hu-HU" dirty="0" smtClean="0"/>
            </a:br>
            <a:r>
              <a:rPr lang="hu-HU" sz="2000" dirty="0" smtClean="0"/>
              <a:t>Csokonai </a:t>
            </a:r>
            <a:r>
              <a:rPr lang="hu-HU" sz="2000" dirty="0"/>
              <a:t>Vitéz Mihály Általános Iskola és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105971" y="110737"/>
            <a:ext cx="5435020" cy="7437201"/>
          </a:xfrm>
        </p:spPr>
      </p:pic>
    </p:spTree>
    <p:extLst>
      <p:ext uri="{BB962C8B-B14F-4D97-AF65-F5344CB8AC3E}">
        <p14:creationId xmlns:p14="http://schemas.microsoft.com/office/powerpoint/2010/main" xmlns="" val="3109904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Kertész Vivien 12.m</a:t>
            </a:r>
            <a:br>
              <a:rPr lang="hu-HU" dirty="0" smtClean="0"/>
            </a:br>
            <a:r>
              <a:rPr lang="hu-HU" sz="2000" b="1" dirty="0"/>
              <a:t>Bródy Imre Gimnázium Budapest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105971" y="42995"/>
            <a:ext cx="5435020" cy="7572684"/>
          </a:xfrm>
        </p:spPr>
      </p:pic>
    </p:spTree>
    <p:extLst>
      <p:ext uri="{BB962C8B-B14F-4D97-AF65-F5344CB8AC3E}">
        <p14:creationId xmlns:p14="http://schemas.microsoft.com/office/powerpoint/2010/main" xmlns="" val="2057154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Kecskés Máté 12.b</a:t>
            </a:r>
            <a:br>
              <a:rPr lang="hu-HU" dirty="0" smtClean="0"/>
            </a:br>
            <a:r>
              <a:rPr lang="hu-HU" sz="2000" dirty="0" smtClean="0"/>
              <a:t>Újpesti Károlyi István Általános Iskola és Gimnázium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5507" y="1111827"/>
            <a:ext cx="4695948" cy="5435020"/>
          </a:xfrm>
        </p:spPr>
      </p:pic>
    </p:spTree>
    <p:extLst>
      <p:ext uri="{BB962C8B-B14F-4D97-AF65-F5344CB8AC3E}">
        <p14:creationId xmlns:p14="http://schemas.microsoft.com/office/powerpoint/2010/main" xmlns="" val="3586598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Lendvai Délia 2.b</a:t>
            </a:r>
            <a:br>
              <a:rPr lang="hu-HU" dirty="0" smtClean="0"/>
            </a:br>
            <a:r>
              <a:rPr lang="hu-HU" sz="2000" dirty="0" smtClean="0"/>
              <a:t>Újpesti Homoktövis Általános Iskola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347" y="1111827"/>
            <a:ext cx="7678269" cy="5435020"/>
          </a:xfrm>
        </p:spPr>
      </p:pic>
    </p:spTree>
    <p:extLst>
      <p:ext uri="{BB962C8B-B14F-4D97-AF65-F5344CB8AC3E}">
        <p14:creationId xmlns:p14="http://schemas.microsoft.com/office/powerpoint/2010/main" xmlns="" val="1125757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Ajtony Szilárd 1.b</a:t>
            </a:r>
            <a:br>
              <a:rPr lang="hu-HU" dirty="0" smtClean="0"/>
            </a:br>
            <a:r>
              <a:rPr lang="hu-HU" sz="2000" dirty="0" smtClean="0"/>
              <a:t>László Gyula Általános Iskola és Gimnázium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6000" y="1111827"/>
            <a:ext cx="7154963" cy="5435020"/>
          </a:xfrm>
        </p:spPr>
      </p:pic>
    </p:spTree>
    <p:extLst>
      <p:ext uri="{BB962C8B-B14F-4D97-AF65-F5344CB8AC3E}">
        <p14:creationId xmlns:p14="http://schemas.microsoft.com/office/powerpoint/2010/main" xmlns="" val="1413326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Bakos Petra 1.b</a:t>
            </a:r>
            <a:br>
              <a:rPr lang="hu-HU" dirty="0" smtClean="0"/>
            </a:br>
            <a:r>
              <a:rPr lang="hu-HU" sz="2000" dirty="0" smtClean="0"/>
              <a:t>László Gyula Általános Iskola és Gimnázium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6000" y="1183209"/>
            <a:ext cx="7154963" cy="5292255"/>
          </a:xfrm>
        </p:spPr>
      </p:pic>
    </p:spTree>
    <p:extLst>
      <p:ext uri="{BB962C8B-B14F-4D97-AF65-F5344CB8AC3E}">
        <p14:creationId xmlns:p14="http://schemas.microsoft.com/office/powerpoint/2010/main" xmlns="" val="1583600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Nemes Krisztián 1.c</a:t>
            </a:r>
            <a:br>
              <a:rPr lang="hu-HU" dirty="0" smtClean="0"/>
            </a:br>
            <a:r>
              <a:rPr lang="hu-HU" sz="2000" dirty="0" smtClean="0"/>
              <a:t>László Gyula Általános Iskola és Gimnázium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6000" y="1378557"/>
            <a:ext cx="7154963" cy="4901560"/>
          </a:xfrm>
        </p:spPr>
      </p:pic>
    </p:spTree>
    <p:extLst>
      <p:ext uri="{BB962C8B-B14F-4D97-AF65-F5344CB8AC3E}">
        <p14:creationId xmlns:p14="http://schemas.microsoft.com/office/powerpoint/2010/main" xmlns="" val="3542719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Fodor Máté 7.b</a:t>
            </a:r>
            <a:br>
              <a:rPr lang="hu-HU" dirty="0" smtClean="0"/>
            </a:br>
            <a:r>
              <a:rPr lang="hu-HU" sz="2000" dirty="0" smtClean="0"/>
              <a:t>Újpesti Homoktövis Általános Iskola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113" y="1111827"/>
            <a:ext cx="8720737" cy="5435020"/>
          </a:xfrm>
        </p:spPr>
      </p:pic>
    </p:spTree>
    <p:extLst>
      <p:ext uri="{BB962C8B-B14F-4D97-AF65-F5344CB8AC3E}">
        <p14:creationId xmlns:p14="http://schemas.microsoft.com/office/powerpoint/2010/main" xmlns="" val="3422665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err="1" smtClean="0"/>
              <a:t>Csepák</a:t>
            </a:r>
            <a:r>
              <a:rPr lang="hu-HU" dirty="0" smtClean="0"/>
              <a:t> Andrea 11.m</a:t>
            </a:r>
            <a:br>
              <a:rPr lang="hu-HU" dirty="0" smtClean="0"/>
            </a:br>
            <a:r>
              <a:rPr lang="hu-HU" sz="2000" dirty="0"/>
              <a:t>Újpesti Bródy Imre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1358" y="1111827"/>
            <a:ext cx="7664247" cy="5435020"/>
          </a:xfrm>
        </p:spPr>
      </p:pic>
    </p:spTree>
    <p:extLst>
      <p:ext uri="{BB962C8B-B14F-4D97-AF65-F5344CB8AC3E}">
        <p14:creationId xmlns:p14="http://schemas.microsoft.com/office/powerpoint/2010/main" xmlns="" val="745407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Nagy Bence 13.a</a:t>
            </a:r>
            <a:br>
              <a:rPr lang="hu-HU" dirty="0" smtClean="0"/>
            </a:br>
            <a:r>
              <a:rPr lang="hu-HU" sz="2000" dirty="0"/>
              <a:t>BVHSZC </a:t>
            </a:r>
            <a:r>
              <a:rPr lang="hu-HU" sz="2000" dirty="0" err="1"/>
              <a:t>Kanizsay</a:t>
            </a:r>
            <a:r>
              <a:rPr lang="hu-HU" sz="2000" dirty="0"/>
              <a:t> Dorottya Szakképző Iskolája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827" y="1111827"/>
            <a:ext cx="7171308" cy="5435020"/>
          </a:xfrm>
        </p:spPr>
      </p:pic>
    </p:spTree>
    <p:extLst>
      <p:ext uri="{BB962C8B-B14F-4D97-AF65-F5344CB8AC3E}">
        <p14:creationId xmlns:p14="http://schemas.microsoft.com/office/powerpoint/2010/main" xmlns="" val="2278098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Kőhalmi Luca 12.a</a:t>
            </a:r>
            <a:br>
              <a:rPr lang="hu-HU" dirty="0" smtClean="0"/>
            </a:br>
            <a:r>
              <a:rPr lang="hu-HU" sz="2000" dirty="0" smtClean="0"/>
              <a:t>Újpesti Károlyi </a:t>
            </a:r>
            <a:r>
              <a:rPr lang="hu-HU" sz="2000" dirty="0"/>
              <a:t>I</a:t>
            </a:r>
            <a:r>
              <a:rPr lang="hu-HU" sz="2000" dirty="0" smtClean="0"/>
              <a:t>stván Általános Iskola és Gimnázium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0551" y="1111827"/>
            <a:ext cx="7185860" cy="5435020"/>
          </a:xfrm>
        </p:spPr>
      </p:pic>
    </p:spTree>
    <p:extLst>
      <p:ext uri="{BB962C8B-B14F-4D97-AF65-F5344CB8AC3E}">
        <p14:creationId xmlns:p14="http://schemas.microsoft.com/office/powerpoint/2010/main" xmlns="" val="3415712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Gyüre Balázs 10.b</a:t>
            </a:r>
            <a:br>
              <a:rPr lang="hu-HU" dirty="0" smtClean="0"/>
            </a:br>
            <a:r>
              <a:rPr lang="hu-HU" sz="2000" dirty="0"/>
              <a:t>Újpesti Károlyi István Általános Iskola és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2788" y="1111827"/>
            <a:ext cx="4021387" cy="5435020"/>
          </a:xfrm>
        </p:spPr>
      </p:pic>
    </p:spTree>
    <p:extLst>
      <p:ext uri="{BB962C8B-B14F-4D97-AF65-F5344CB8AC3E}">
        <p14:creationId xmlns:p14="http://schemas.microsoft.com/office/powerpoint/2010/main" xmlns="" val="330153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Juhász Dorina 9.m</a:t>
            </a:r>
            <a:br>
              <a:rPr lang="hu-HU" dirty="0" smtClean="0"/>
            </a:br>
            <a:r>
              <a:rPr lang="hu-HU" sz="2000" dirty="0"/>
              <a:t>Újpesti Bródy Imre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2687" y="1111827"/>
            <a:ext cx="3401589" cy="5435020"/>
          </a:xfrm>
        </p:spPr>
      </p:pic>
    </p:spTree>
    <p:extLst>
      <p:ext uri="{BB962C8B-B14F-4D97-AF65-F5344CB8AC3E}">
        <p14:creationId xmlns:p14="http://schemas.microsoft.com/office/powerpoint/2010/main" xmlns="" val="2736490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Veres Kata 3.a</a:t>
            </a:r>
            <a:br>
              <a:rPr lang="hu-HU" dirty="0" smtClean="0"/>
            </a:br>
            <a:r>
              <a:rPr lang="hu-HU" sz="2000" dirty="0" smtClean="0"/>
              <a:t>László Gyula Általános Iskola és Gimnázium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075" y="1111827"/>
            <a:ext cx="8214813" cy="5435020"/>
          </a:xfrm>
        </p:spPr>
      </p:pic>
    </p:spTree>
    <p:extLst>
      <p:ext uri="{BB962C8B-B14F-4D97-AF65-F5344CB8AC3E}">
        <p14:creationId xmlns:p14="http://schemas.microsoft.com/office/powerpoint/2010/main" xmlns="" val="2994351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Ecsedi Nóra 1.c</a:t>
            </a:r>
            <a:br>
              <a:rPr lang="hu-HU" dirty="0" smtClean="0"/>
            </a:br>
            <a:r>
              <a:rPr lang="hu-HU" sz="2000" dirty="0"/>
              <a:t>Szűcs Sándor Általános Iskola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716" y="1111827"/>
            <a:ext cx="7655530" cy="5435020"/>
          </a:xfrm>
        </p:spPr>
      </p:pic>
    </p:spTree>
    <p:extLst>
      <p:ext uri="{BB962C8B-B14F-4D97-AF65-F5344CB8AC3E}">
        <p14:creationId xmlns:p14="http://schemas.microsoft.com/office/powerpoint/2010/main" xmlns="" val="2333536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90C226"/>
                </a:solidFill>
              </a:rPr>
              <a:t>Veres Kata 3.a</a:t>
            </a:r>
            <a:br>
              <a:rPr lang="hu-HU" dirty="0">
                <a:solidFill>
                  <a:srgbClr val="90C226"/>
                </a:solidFill>
              </a:rPr>
            </a:br>
            <a:r>
              <a:rPr lang="hu-HU" sz="2000" dirty="0"/>
              <a:t>László Gyula Általános Iskola és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777" y="1111827"/>
            <a:ext cx="7675409" cy="5435020"/>
          </a:xfrm>
        </p:spPr>
      </p:pic>
    </p:spTree>
    <p:extLst>
      <p:ext uri="{BB962C8B-B14F-4D97-AF65-F5344CB8AC3E}">
        <p14:creationId xmlns:p14="http://schemas.microsoft.com/office/powerpoint/2010/main" xmlns="" val="1357077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90C226"/>
                </a:solidFill>
              </a:rPr>
              <a:t>Szauer Dóra 12.a</a:t>
            </a:r>
            <a:br>
              <a:rPr lang="hu-HU" dirty="0">
                <a:solidFill>
                  <a:srgbClr val="90C226"/>
                </a:solidFill>
              </a:rPr>
            </a:br>
            <a:r>
              <a:rPr lang="hu-HU" sz="2000" dirty="0">
                <a:solidFill>
                  <a:srgbClr val="90C226"/>
                </a:solidFill>
              </a:rPr>
              <a:t>Újpesti Károlyi István Általános Iskola és Gimnázium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4547" y="1111827"/>
            <a:ext cx="7077868" cy="5435020"/>
          </a:xfrm>
        </p:spPr>
      </p:pic>
    </p:spTree>
    <p:extLst>
      <p:ext uri="{BB962C8B-B14F-4D97-AF65-F5344CB8AC3E}">
        <p14:creationId xmlns:p14="http://schemas.microsoft.com/office/powerpoint/2010/main" xmlns="" val="2577901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Gregor Debóra 10.m</a:t>
            </a:r>
            <a:br>
              <a:rPr lang="hu-HU" dirty="0" smtClean="0"/>
            </a:br>
            <a:r>
              <a:rPr lang="hu-HU" sz="2000" dirty="0"/>
              <a:t>Újpesti Bródy Imre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583" y="1111827"/>
            <a:ext cx="7673797" cy="5435020"/>
          </a:xfrm>
        </p:spPr>
      </p:pic>
    </p:spTree>
    <p:extLst>
      <p:ext uri="{BB962C8B-B14F-4D97-AF65-F5344CB8AC3E}">
        <p14:creationId xmlns:p14="http://schemas.microsoft.com/office/powerpoint/2010/main" xmlns="" val="3461968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err="1" smtClean="0"/>
              <a:t>Piriczky</a:t>
            </a:r>
            <a:r>
              <a:rPr lang="hu-HU" dirty="0" smtClean="0"/>
              <a:t> Evelin 12.m</a:t>
            </a:r>
            <a:br>
              <a:rPr lang="hu-HU" dirty="0" smtClean="0"/>
            </a:br>
            <a:r>
              <a:rPr lang="hu-HU" sz="2000" dirty="0"/>
              <a:t>Újpesti Bródy Imre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105971" y="-14783"/>
            <a:ext cx="5435020" cy="7688240"/>
          </a:xfrm>
        </p:spPr>
      </p:pic>
    </p:spTree>
    <p:extLst>
      <p:ext uri="{BB962C8B-B14F-4D97-AF65-F5344CB8AC3E}">
        <p14:creationId xmlns:p14="http://schemas.microsoft.com/office/powerpoint/2010/main" xmlns="" val="1114308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56823" y="2404534"/>
            <a:ext cx="9324304" cy="1646302"/>
          </a:xfrm>
        </p:spPr>
        <p:txBody>
          <a:bodyPr/>
          <a:lstStyle/>
          <a:p>
            <a:pPr algn="ctr"/>
            <a:r>
              <a:rPr lang="hu-HU" sz="7200" dirty="0" smtClean="0"/>
              <a:t>„Természetképek”</a:t>
            </a:r>
            <a:br>
              <a:rPr lang="hu-HU" sz="7200" dirty="0" smtClean="0"/>
            </a:br>
            <a:r>
              <a:rPr lang="hu-HU" sz="4400" dirty="0" smtClean="0"/>
              <a:t>képzőművészeti és fotópályázat</a:t>
            </a:r>
            <a:endParaRPr lang="hu-HU" sz="4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35507" y="4475835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hu-HU" sz="2000" dirty="0" smtClean="0"/>
              <a:t>Fekete István születésének 115. évfordulója tiszteletére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xmlns="" val="1671933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Hamar Alex 1.b</a:t>
            </a:r>
            <a:br>
              <a:rPr lang="hu-HU" dirty="0" smtClean="0"/>
            </a:br>
            <a:r>
              <a:rPr lang="hu-HU" sz="2000" dirty="0" smtClean="0"/>
              <a:t>Újpesti </a:t>
            </a:r>
            <a:r>
              <a:rPr lang="hu-HU" sz="2000" dirty="0"/>
              <a:t>Bene Ferenc Általános Iskola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8504" y="1111827"/>
            <a:ext cx="3889955" cy="5435020"/>
          </a:xfrm>
        </p:spPr>
      </p:pic>
    </p:spTree>
    <p:extLst>
      <p:ext uri="{BB962C8B-B14F-4D97-AF65-F5344CB8AC3E}">
        <p14:creationId xmlns:p14="http://schemas.microsoft.com/office/powerpoint/2010/main" xmlns="" val="4160377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Tóth Csenge 1.b</a:t>
            </a:r>
            <a:br>
              <a:rPr lang="hu-HU" dirty="0" smtClean="0"/>
            </a:br>
            <a:r>
              <a:rPr lang="hu-HU" sz="2000" dirty="0" smtClean="0"/>
              <a:t>Újpesti Károlyi István Általános Iskola és Gimnázium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238" y="1111827"/>
            <a:ext cx="7662487" cy="5435020"/>
          </a:xfrm>
        </p:spPr>
      </p:pic>
    </p:spTree>
    <p:extLst>
      <p:ext uri="{BB962C8B-B14F-4D97-AF65-F5344CB8AC3E}">
        <p14:creationId xmlns:p14="http://schemas.microsoft.com/office/powerpoint/2010/main" xmlns="" val="1199474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Zámbó Csenge 4.o</a:t>
            </a:r>
            <a:br>
              <a:rPr lang="hu-HU" dirty="0" smtClean="0"/>
            </a:br>
            <a:r>
              <a:rPr lang="hu-HU" sz="2000" dirty="0" smtClean="0"/>
              <a:t>Újpesti Homoktövis Általános Iskola</a:t>
            </a:r>
            <a:endParaRPr lang="hu-HU" sz="20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105971" y="-15524"/>
            <a:ext cx="5435020" cy="7689722"/>
          </a:xfrm>
        </p:spPr>
      </p:pic>
    </p:spTree>
    <p:extLst>
      <p:ext uri="{BB962C8B-B14F-4D97-AF65-F5344CB8AC3E}">
        <p14:creationId xmlns:p14="http://schemas.microsoft.com/office/powerpoint/2010/main" xmlns="" val="1230203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err="1" smtClean="0"/>
              <a:t>Jurca</a:t>
            </a:r>
            <a:r>
              <a:rPr lang="hu-HU" dirty="0" smtClean="0"/>
              <a:t> Lilla 3.a</a:t>
            </a:r>
            <a:br>
              <a:rPr lang="hu-HU" dirty="0" smtClean="0"/>
            </a:br>
            <a:r>
              <a:rPr lang="hu-HU" sz="2000" dirty="0"/>
              <a:t>Szűcs Sándor Általános Iskola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105971" y="-14783"/>
            <a:ext cx="5435020" cy="7688240"/>
          </a:xfrm>
        </p:spPr>
      </p:pic>
    </p:spTree>
    <p:extLst>
      <p:ext uri="{BB962C8B-B14F-4D97-AF65-F5344CB8AC3E}">
        <p14:creationId xmlns:p14="http://schemas.microsoft.com/office/powerpoint/2010/main" xmlns="" val="389377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7182" y="107324"/>
            <a:ext cx="8596668" cy="1320800"/>
          </a:xfrm>
        </p:spPr>
        <p:txBody>
          <a:bodyPr/>
          <a:lstStyle/>
          <a:p>
            <a:pPr algn="ctr"/>
            <a:r>
              <a:rPr lang="hu-HU" dirty="0" smtClean="0"/>
              <a:t>Barta Eszter 4.c</a:t>
            </a:r>
            <a:br>
              <a:rPr lang="hu-HU" dirty="0" smtClean="0"/>
            </a:br>
            <a:r>
              <a:rPr lang="hu-HU" sz="2000" dirty="0"/>
              <a:t>Újpesti Károlyi István Általános Iskola és Gimnázium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6540" y="1111827"/>
            <a:ext cx="7653882" cy="5435020"/>
          </a:xfrm>
        </p:spPr>
      </p:pic>
    </p:spTree>
    <p:extLst>
      <p:ext uri="{BB962C8B-B14F-4D97-AF65-F5344CB8AC3E}">
        <p14:creationId xmlns:p14="http://schemas.microsoft.com/office/powerpoint/2010/main" xmlns="" val="999460506"/>
      </p:ext>
    </p:extLst>
  </p:cSld>
  <p:clrMapOvr>
    <a:masterClrMapping/>
  </p:clrMapOvr>
</p:sld>
</file>

<file path=ppt/theme/theme1.xml><?xml version="1.0" encoding="utf-8"?>
<a:theme xmlns:a="http://schemas.openxmlformats.org/drawingml/2006/main" name="Fazet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371</TotalTime>
  <Words>165</Words>
  <Application>Microsoft Office PowerPoint</Application>
  <PresentationFormat>Egyéni</PresentationFormat>
  <Paragraphs>46</Paragraphs>
  <Slides>44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45" baseType="lpstr">
      <vt:lpstr>Fazetta</vt:lpstr>
      <vt:lpstr>„Természetképek” képzőművészeti és fotópályázat</vt:lpstr>
      <vt:lpstr>Happ Réka 2.b Újpesti Homoktövis Általános Iskola</vt:lpstr>
      <vt:lpstr>Lendvai Délia 2.b Újpesti Homoktövis Általános Iskola</vt:lpstr>
      <vt:lpstr>Ecsedi Nóra 1.c Szűcs Sándor Általános Iskola</vt:lpstr>
      <vt:lpstr>Hamar Alex 1.b Újpesti Bene Ferenc Általános Iskola</vt:lpstr>
      <vt:lpstr>Tóth Csenge 1.b Újpesti Károlyi István Általános Iskola és Gimnázium</vt:lpstr>
      <vt:lpstr>Zámbó Csenge 4.o Újpesti Homoktövis Általános Iskola</vt:lpstr>
      <vt:lpstr>Jurca Lilla 3.a Szűcs Sándor Általános Iskola</vt:lpstr>
      <vt:lpstr>Barta Eszter 4.c Újpesti Károlyi István Általános Iskola és Gimnázium</vt:lpstr>
      <vt:lpstr>Cserkelye Anna 3.a Szűcs Sándor Általános Iskola</vt:lpstr>
      <vt:lpstr>Csepelyi Alexandra 4.c Újpesti Károlyi István Általános Iskola és Gimnázium</vt:lpstr>
      <vt:lpstr>Budai-Balogh Lili 6.a Újpesti Károlyi István Általános Iskola és Gimnázium</vt:lpstr>
      <vt:lpstr>Kanyok Ivett 5.a Újpesti Szigeti József Általános Iskola </vt:lpstr>
      <vt:lpstr>Eszenyi Gábor Kristóf 6.b Újpesti Homoktövis Általános Iskola</vt:lpstr>
      <vt:lpstr>Nagy Boglárka 6.b Újpesti Homoktövis Általános Iskola</vt:lpstr>
      <vt:lpstr>Csombók Réka 6.b Újpesti Károlyi István Általános Iskola és Gimnázium</vt:lpstr>
      <vt:lpstr>Mészáros Nikolett 6.b Újpesti Szigeti József Általános Iskola</vt:lpstr>
      <vt:lpstr>Márton Anna Blanka 7.o Csokonai Vitéz Mihály Általános Iskola és Gimnázium</vt:lpstr>
      <vt:lpstr>Berki Dzsenifer 8.b Újpesti Bene Ferenc Általános Iskola</vt:lpstr>
      <vt:lpstr>Gábris Mirtill 7.a Újpesti Károlyi István Általános Iskola és Gimnázium</vt:lpstr>
      <vt:lpstr>Vass Péter 8.o Újpesti Szigeti József Általános Iskola</vt:lpstr>
      <vt:lpstr>Kis Virág 7.b Újpesti Károlyi István Általános Iskola és Gimnázium</vt:lpstr>
      <vt:lpstr>Csány Karolina 7.o Szent János Apostol Katolikus Általános Iskola</vt:lpstr>
      <vt:lpstr>Kollár Eszter 7.a, Balázs Fanni 7.a, Földi István 8.a Lázár Ervin Általános Iskola</vt:lpstr>
      <vt:lpstr>Ravasz Kinga 7.a, Kollár Tímea 7.a, Járomi Ádám 8.a Lázár Ervin Általános Iskola</vt:lpstr>
      <vt:lpstr>Forgó Rebeka 12.m Bródy Imre Gimnázium Budapest</vt:lpstr>
      <vt:lpstr>Horváth Patrícia Edina 10.o Csokonai Vitéz Mihály Általános Iskola és Gimnázium</vt:lpstr>
      <vt:lpstr>Kertész Vivien 12.m Bródy Imre Gimnázium Budapest</vt:lpstr>
      <vt:lpstr>Kecskés Máté 12.b Újpesti Károlyi István Általános Iskola és Gimnázium</vt:lpstr>
      <vt:lpstr>Ajtony Szilárd 1.b László Gyula Általános Iskola és Gimnázium</vt:lpstr>
      <vt:lpstr>Bakos Petra 1.b László Gyula Általános Iskola és Gimnázium</vt:lpstr>
      <vt:lpstr>Nemes Krisztián 1.c László Gyula Általános Iskola és Gimnázium</vt:lpstr>
      <vt:lpstr>Fodor Máté 7.b Újpesti Homoktövis Általános Iskola</vt:lpstr>
      <vt:lpstr>Csepák Andrea 11.m Újpesti Bródy Imre Gimnázium</vt:lpstr>
      <vt:lpstr>Nagy Bence 13.a BVHSZC Kanizsay Dorottya Szakképző Iskolája</vt:lpstr>
      <vt:lpstr>Kőhalmi Luca 12.a Újpesti Károlyi István Általános Iskola és Gimnázium</vt:lpstr>
      <vt:lpstr>Gyüre Balázs 10.b Újpesti Károlyi István Általános Iskola és Gimnázium</vt:lpstr>
      <vt:lpstr>Juhász Dorina 9.m Újpesti Bródy Imre Gimnázium</vt:lpstr>
      <vt:lpstr>Veres Kata 3.a László Gyula Általános Iskola és Gimnázium</vt:lpstr>
      <vt:lpstr>Veres Kata 3.a László Gyula Általános Iskola és Gimnázium</vt:lpstr>
      <vt:lpstr>Szauer Dóra 12.a Újpesti Károlyi István Általános Iskola és Gimnázium</vt:lpstr>
      <vt:lpstr>Gregor Debóra 10.m Újpesti Bródy Imre Gimnázium</vt:lpstr>
      <vt:lpstr>Piriczky Evelin 12.m Újpesti Bródy Imre Gimnázium</vt:lpstr>
      <vt:lpstr>„Természetképek” képzőművészeti és fotópályázat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Gabor</dc:creator>
  <cp:lastModifiedBy>Mariann</cp:lastModifiedBy>
  <cp:revision>24</cp:revision>
  <dcterms:created xsi:type="dcterms:W3CDTF">2015-11-03T07:55:04Z</dcterms:created>
  <dcterms:modified xsi:type="dcterms:W3CDTF">2015-11-13T19:07:01Z</dcterms:modified>
</cp:coreProperties>
</file>