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73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8FC0-88F3-4A4D-BE1A-B41CC901212A}" type="datetimeFigureOut">
              <a:rPr lang="hu-HU" smtClean="0"/>
              <a:t>2016.04.08.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E088-94C7-4819-906E-0DFEED7ECBF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Lakás-felújítási pályázat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5.B osztály munkái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168352" cy="28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162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3744416" cy="35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52437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680520" cy="326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284797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3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18884"/>
            <a:ext cx="3995936" cy="483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</a:t>
            </a:r>
            <a:r>
              <a:rPr lang="hu-HU" dirty="0" smtClean="0"/>
              <a:t>ürdőszoba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2763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648" y="692697"/>
            <a:ext cx="424828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2429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Konyhák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22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104456" cy="296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672408" cy="414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690592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276725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52330"/>
            <a:ext cx="4536504" cy="330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262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1586"/>
            <a:ext cx="4771769" cy="337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8059" y="2420888"/>
            <a:ext cx="4785941" cy="227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Nappalik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3284984"/>
            <a:ext cx="435176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45075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92" y="0"/>
            <a:ext cx="4389408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916" y="4005384"/>
            <a:ext cx="453259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747" y="0"/>
            <a:ext cx="496577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33176"/>
            <a:ext cx="473413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3850"/>
            <a:ext cx="49911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0575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5534" y="2276872"/>
            <a:ext cx="37929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24350"/>
            <a:ext cx="59436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6791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3835524" cy="218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Hálószoba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20000" cy="31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3"/>
            <a:ext cx="4320000" cy="33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543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Gyerekszobák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10</Words>
  <Application>Microsoft Office PowerPoint</Application>
  <PresentationFormat>Diavetítés a képernyőre (4:3 oldalarány)</PresentationFormat>
  <Paragraphs>7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Lakás-felújítási pályázat</vt:lpstr>
      <vt:lpstr>Nappalik</vt:lpstr>
      <vt:lpstr>3. dia</vt:lpstr>
      <vt:lpstr>4. dia</vt:lpstr>
      <vt:lpstr>5. dia</vt:lpstr>
      <vt:lpstr>6. dia</vt:lpstr>
      <vt:lpstr>Hálószoba</vt:lpstr>
      <vt:lpstr>8. dia</vt:lpstr>
      <vt:lpstr>Gyerekszobák</vt:lpstr>
      <vt:lpstr>10. dia</vt:lpstr>
      <vt:lpstr>11. dia</vt:lpstr>
      <vt:lpstr>12. dia</vt:lpstr>
      <vt:lpstr>Fürdőszoba</vt:lpstr>
      <vt:lpstr>14. dia</vt:lpstr>
      <vt:lpstr>Konyhák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Lakás-felújítási pályázat</dc:title>
  <dc:creator>Mariann</dc:creator>
  <cp:lastModifiedBy>Mariann</cp:lastModifiedBy>
  <cp:revision>7</cp:revision>
  <dcterms:created xsi:type="dcterms:W3CDTF">2016-04-08T14:34:58Z</dcterms:created>
  <dcterms:modified xsi:type="dcterms:W3CDTF">2016-04-08T15:37:42Z</dcterms:modified>
</cp:coreProperties>
</file>