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76" autoAdjust="0"/>
    <p:restoredTop sz="94660"/>
  </p:normalViewPr>
  <p:slideViewPr>
    <p:cSldViewPr snapToGrid="0">
      <p:cViewPr varScale="1">
        <p:scale>
          <a:sx n="59" d="100"/>
          <a:sy n="59" d="100"/>
        </p:scale>
        <p:origin x="-90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A6F9-0798-4DA9-8DE5-518031A6BD09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C384-0B73-4249-B93D-62FA5C86B1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9001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A6F9-0798-4DA9-8DE5-518031A6BD09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C384-0B73-4249-B93D-62FA5C86B1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3056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A6F9-0798-4DA9-8DE5-518031A6BD09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C384-0B73-4249-B93D-62FA5C86B18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6547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A6F9-0798-4DA9-8DE5-518031A6BD09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C384-0B73-4249-B93D-62FA5C86B1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57856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A6F9-0798-4DA9-8DE5-518031A6BD09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C384-0B73-4249-B93D-62FA5C86B18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23661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A6F9-0798-4DA9-8DE5-518031A6BD09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C384-0B73-4249-B93D-62FA5C86B1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22960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A6F9-0798-4DA9-8DE5-518031A6BD09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C384-0B73-4249-B93D-62FA5C86B1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48775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A6F9-0798-4DA9-8DE5-518031A6BD09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C384-0B73-4249-B93D-62FA5C86B1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5443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A6F9-0798-4DA9-8DE5-518031A6BD09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C384-0B73-4249-B93D-62FA5C86B1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2493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A6F9-0798-4DA9-8DE5-518031A6BD09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C384-0B73-4249-B93D-62FA5C86B1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150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A6F9-0798-4DA9-8DE5-518031A6BD09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C384-0B73-4249-B93D-62FA5C86B1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4676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A6F9-0798-4DA9-8DE5-518031A6BD09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C384-0B73-4249-B93D-62FA5C86B1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7939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A6F9-0798-4DA9-8DE5-518031A6BD09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C384-0B73-4249-B93D-62FA5C86B1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919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A6F9-0798-4DA9-8DE5-518031A6BD09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C384-0B73-4249-B93D-62FA5C86B1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4220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A6F9-0798-4DA9-8DE5-518031A6BD09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C384-0B73-4249-B93D-62FA5C86B1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4086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A6F9-0798-4DA9-8DE5-518031A6BD09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BC384-0B73-4249-B93D-62FA5C86B1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2353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A6F9-0798-4DA9-8DE5-518031A6BD09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5BC384-0B73-4249-B93D-62FA5C86B1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43324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iak\Downloads\KASSA_360p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6600" dirty="0" smtClean="0">
                <a:latin typeface="Comic Sans MS" panose="030F0702030302020204" pitchFamily="66" charset="0"/>
              </a:rPr>
              <a:t>Kassa</a:t>
            </a:r>
            <a:endParaRPr lang="hu-HU" sz="6600" dirty="0">
              <a:latin typeface="Comic Sans MS" panose="030F0702030302020204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Comic Sans MS" panose="030F0702030302020204" pitchFamily="66" charset="0"/>
              </a:rPr>
              <a:t>Kasza Sára, Martinák Emese, Paál Eszter</a:t>
            </a:r>
            <a:endParaRPr lang="hu-H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591398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Comic Sans MS" panose="030F0702030302020204" pitchFamily="66" charset="0"/>
              </a:rPr>
              <a:t>Dóm építése</a:t>
            </a:r>
            <a:endParaRPr lang="hu-HU" dirty="0"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615158"/>
            <a:ext cx="8596668" cy="3880773"/>
          </a:xfrm>
        </p:spPr>
        <p:txBody>
          <a:bodyPr>
            <a:noAutofit/>
          </a:bodyPr>
          <a:lstStyle/>
          <a:p>
            <a:r>
              <a:rPr lang="hu-HU" sz="2000" dirty="0">
                <a:latin typeface="Comic Sans MS" panose="030F0702030302020204" pitchFamily="66" charset="0"/>
              </a:rPr>
              <a:t>A </a:t>
            </a:r>
            <a:r>
              <a:rPr lang="hu-HU" sz="2000" b="1" dirty="0">
                <a:latin typeface="Comic Sans MS" panose="030F0702030302020204" pitchFamily="66" charset="0"/>
              </a:rPr>
              <a:t>Szent Erzsébet-főszékesegyház</a:t>
            </a:r>
            <a:r>
              <a:rPr lang="hu-HU" sz="2000" dirty="0">
                <a:latin typeface="Comic Sans MS" panose="030F0702030302020204" pitchFamily="66" charset="0"/>
              </a:rPr>
              <a:t>, ismertebb nevén a </a:t>
            </a:r>
            <a:r>
              <a:rPr lang="hu-HU" sz="2000" b="1" dirty="0">
                <a:latin typeface="Comic Sans MS" panose="030F0702030302020204" pitchFamily="66" charset="0"/>
              </a:rPr>
              <a:t>kassai dóm</a:t>
            </a:r>
            <a:r>
              <a:rPr lang="hu-HU" sz="2000" dirty="0">
                <a:latin typeface="Comic Sans MS" panose="030F0702030302020204" pitchFamily="66" charset="0"/>
              </a:rPr>
              <a:t> </a:t>
            </a:r>
            <a:r>
              <a:rPr lang="hu-HU" sz="2000" dirty="0" smtClean="0">
                <a:latin typeface="Comic Sans MS" panose="030F0702030302020204" pitchFamily="66" charset="0"/>
              </a:rPr>
              <a:t>Kassa egyik </a:t>
            </a:r>
            <a:r>
              <a:rPr lang="hu-HU" sz="2000" dirty="0">
                <a:latin typeface="Comic Sans MS" panose="030F0702030302020204" pitchFamily="66" charset="0"/>
              </a:rPr>
              <a:t>legszebb és legjellegzetesebb épülete, Európa egyik legszebbszékesegyháza</a:t>
            </a:r>
            <a:r>
              <a:rPr lang="hu-HU" sz="20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hu-HU" sz="2000" dirty="0">
                <a:latin typeface="Comic Sans MS" panose="030F0702030302020204" pitchFamily="66" charset="0"/>
              </a:rPr>
              <a:t>A dóm érett gótikus stílusban épült egy korábbi, Szent Erzsébetnek szentelt plébániatemplom (román kori, majd egyhajós csúcsívessé </a:t>
            </a:r>
            <a:r>
              <a:rPr lang="hu-HU" sz="2000" dirty="0" smtClean="0">
                <a:latin typeface="Comic Sans MS" panose="030F0702030302020204" pitchFamily="66" charset="0"/>
              </a:rPr>
              <a:t>alakított) </a:t>
            </a:r>
            <a:r>
              <a:rPr lang="hu-HU" sz="2000" dirty="0">
                <a:latin typeface="Comic Sans MS" panose="030F0702030302020204" pitchFamily="66" charset="0"/>
              </a:rPr>
              <a:t>helyén, amely 1378-ban leégett</a:t>
            </a:r>
            <a:r>
              <a:rPr lang="hu-HU" sz="2000" dirty="0" smtClean="0">
                <a:latin typeface="Comic Sans MS" panose="030F0702030302020204" pitchFamily="66" charset="0"/>
              </a:rPr>
              <a:t>. </a:t>
            </a:r>
            <a:r>
              <a:rPr lang="hu-HU" sz="2000" dirty="0">
                <a:latin typeface="Comic Sans MS" panose="030F0702030302020204" pitchFamily="66" charset="0"/>
              </a:rPr>
              <a:t>A dóm építése 1378 körül kezdődött, és több szakaszra osztható.</a:t>
            </a:r>
            <a:endParaRPr lang="hu-HU" sz="2000" dirty="0" smtClean="0">
              <a:latin typeface="Comic Sans MS" panose="030F0702030302020204" pitchFamily="66" charset="0"/>
            </a:endParaRPr>
          </a:p>
          <a:p>
            <a:r>
              <a:rPr lang="hu-HU" sz="2000" dirty="0">
                <a:latin typeface="Comic Sans MS" panose="030F0702030302020204" pitchFamily="66" charset="0"/>
              </a:rPr>
              <a:t>A második szakaszban változtattak a terven, és a magasabb középső hajóra merőlegesen azonos magasságú kereszthajót építettek, így a kereszt alaprajz szárai közt négy alacsonyabb mennyezetű csarnok jött létre</a:t>
            </a:r>
            <a:r>
              <a:rPr lang="hu-HU" sz="20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hu-HU" sz="2000" dirty="0">
                <a:latin typeface="Comic Sans MS" panose="030F0702030302020204" pitchFamily="66" charset="0"/>
              </a:rPr>
              <a:t>Az építkezés 3. szakaszában, </a:t>
            </a:r>
            <a:r>
              <a:rPr lang="hu-HU" sz="2000" dirty="0" err="1">
                <a:latin typeface="Comic Sans MS" panose="030F0702030302020204" pitchFamily="66" charset="0"/>
              </a:rPr>
              <a:t>Cromer</a:t>
            </a:r>
            <a:r>
              <a:rPr lang="hu-HU" sz="2000" dirty="0">
                <a:latin typeface="Comic Sans MS" panose="030F0702030302020204" pitchFamily="66" charset="0"/>
              </a:rPr>
              <a:t> Ágoston, bíró 1467-ben építette a Szent Kereszt-kápolnát, ugyanebben az évben került megépítésre a </a:t>
            </a:r>
            <a:r>
              <a:rPr lang="hu-HU" sz="2000" dirty="0" err="1">
                <a:latin typeface="Comic Sans MS" panose="030F0702030302020204" pitchFamily="66" charset="0"/>
              </a:rPr>
              <a:t>Mettertia-kápolna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30063" y="3930702"/>
            <a:ext cx="1950779" cy="263599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4002" y="188705"/>
            <a:ext cx="2606840" cy="348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76419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Comic Sans MS" panose="030F0702030302020204" pitchFamily="66" charset="0"/>
              </a:rPr>
              <a:t>Főoltár</a:t>
            </a:r>
            <a:endParaRPr lang="hu-HU" dirty="0"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7261" y="1930400"/>
            <a:ext cx="8596668" cy="3880773"/>
          </a:xfrm>
        </p:spPr>
        <p:txBody>
          <a:bodyPr/>
          <a:lstStyle/>
          <a:p>
            <a:r>
              <a:rPr lang="hu-HU" sz="2000" dirty="0">
                <a:latin typeface="Comic Sans MS" panose="030F0702030302020204" pitchFamily="66" charset="0"/>
              </a:rPr>
              <a:t>A főoltár az 1470-es évek mélyített szekrényű típusába tartozik. 1474. és 1477. között állították fel és készültek festményei. Egykorú </a:t>
            </a:r>
            <a:r>
              <a:rPr lang="hu-HU" sz="2000" dirty="0" err="1" smtClean="0">
                <a:latin typeface="Comic Sans MS" panose="030F0702030302020204" pitchFamily="66" charset="0"/>
              </a:rPr>
              <a:t>Veit</a:t>
            </a:r>
            <a:r>
              <a:rPr lang="hu-HU" sz="2000" dirty="0" smtClean="0">
                <a:latin typeface="Comic Sans MS" panose="030F0702030302020204" pitchFamily="66" charset="0"/>
              </a:rPr>
              <a:t> </a:t>
            </a:r>
            <a:r>
              <a:rPr lang="hu-HU" sz="2000" dirty="0" err="1" smtClean="0">
                <a:latin typeface="Comic Sans MS" panose="030F0702030302020204" pitchFamily="66" charset="0"/>
              </a:rPr>
              <a:t>Stoss</a:t>
            </a:r>
            <a:r>
              <a:rPr lang="hu-HU" sz="2000" dirty="0">
                <a:latin typeface="Comic Sans MS" panose="030F0702030302020204" pitchFamily="66" charset="0"/>
              </a:rPr>
              <a:t> krakkói Mária halála oltárával.</a:t>
            </a:r>
          </a:p>
          <a:p>
            <a:r>
              <a:rPr lang="hu-HU" sz="2000" dirty="0">
                <a:latin typeface="Comic Sans MS" panose="030F0702030302020204" pitchFamily="66" charset="0"/>
              </a:rPr>
              <a:t>12,5 méter magas, nyitott szárnyakkal 8,1 méter széles. Az oltár részei: szekrény a három főalakkal, </a:t>
            </a:r>
            <a:r>
              <a:rPr lang="hu-HU" sz="2000" dirty="0" err="1">
                <a:latin typeface="Comic Sans MS" panose="030F0702030302020204" pitchFamily="66" charset="0"/>
              </a:rPr>
              <a:t>predella</a:t>
            </a:r>
            <a:r>
              <a:rPr lang="hu-HU" sz="2000" dirty="0">
                <a:latin typeface="Comic Sans MS" panose="030F0702030302020204" pitchFamily="66" charset="0"/>
              </a:rPr>
              <a:t>, oromdísz, két pár szárny összesen 48 táblaképpel. Az oltárszekrény közepén Madonna-szobor karján a gyermek Jézussal (247 cm magas), jobbján Erzsébet, Keresztelő Szent János anyja (191 cm), balján Árpád-házi Szent Erzsébet (194 cm) kezében tálkával és kanállal, a </a:t>
            </a:r>
            <a:r>
              <a:rPr lang="hu-HU" sz="2000" dirty="0" err="1">
                <a:latin typeface="Comic Sans MS" panose="030F0702030302020204" pitchFamily="66" charset="0"/>
              </a:rPr>
              <a:t>charitas</a:t>
            </a:r>
            <a:r>
              <a:rPr lang="hu-HU" sz="2000" dirty="0">
                <a:latin typeface="Comic Sans MS" panose="030F0702030302020204" pitchFamily="66" charset="0"/>
              </a:rPr>
              <a:t> jelképeivel. A szobrok lába alatt domborműves fríz, rajta az öt bölcs és az öt balga szűz. A </a:t>
            </a:r>
            <a:r>
              <a:rPr lang="hu-HU" sz="2000" dirty="0" err="1">
                <a:latin typeface="Comic Sans MS" panose="030F0702030302020204" pitchFamily="66" charset="0"/>
              </a:rPr>
              <a:t>predellán</a:t>
            </a:r>
            <a:r>
              <a:rPr lang="hu-HU" sz="2000" dirty="0">
                <a:latin typeface="Comic Sans MS" panose="030F0702030302020204" pitchFamily="66" charset="0"/>
              </a:rPr>
              <a:t> </a:t>
            </a:r>
            <a:r>
              <a:rPr lang="hu-HU" sz="2000" dirty="0" err="1">
                <a:latin typeface="Comic Sans MS" panose="030F0702030302020204" pitchFamily="66" charset="0"/>
              </a:rPr>
              <a:t>a</a:t>
            </a:r>
            <a:r>
              <a:rPr lang="hu-HU" sz="2000" dirty="0">
                <a:latin typeface="Comic Sans MS" panose="030F0702030302020204" pitchFamily="66" charset="0"/>
              </a:rPr>
              <a:t> sírjából feltámadt Krisztus domborműve látható.</a:t>
            </a:r>
          </a:p>
          <a:p>
            <a:endParaRPr lang="hu-HU" dirty="0">
              <a:latin typeface="Comic Sans MS" panose="030F07020303020202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1423" y="381483"/>
            <a:ext cx="3164778" cy="285225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3929" y="4537080"/>
            <a:ext cx="323841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95582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ak\Documents\tanév 2015-2016\7.A\Paál Eszti\300px-Rodošt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3611" y="270841"/>
            <a:ext cx="3216964" cy="2412723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Comic Sans MS" panose="030F0702030302020204" pitchFamily="66" charset="0"/>
              </a:rPr>
              <a:t>Rodostói ház </a:t>
            </a:r>
            <a:endParaRPr lang="hu-HU" dirty="0"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latin typeface="Comic Sans MS" pitchFamily="66" charset="0"/>
              </a:rPr>
              <a:t>II. Rákóczi Ferenc emlékházának berendezésére 1990-1991-ben került sor, amikor is ezek a helyiségek kiürültek és az ebédlőház egyes elemei (festett faburkolatok, stukkódíszítés, rácsos ablakok) restaurálásra kerültek</a:t>
            </a:r>
            <a:r>
              <a:rPr lang="hu-HU" sz="2000" dirty="0" smtClean="0">
                <a:latin typeface="Comic Sans MS" pitchFamily="66" charset="0"/>
              </a:rPr>
              <a:t>.</a:t>
            </a:r>
          </a:p>
          <a:p>
            <a:r>
              <a:rPr lang="hu-HU" sz="2000" b="1" dirty="0" smtClean="0">
                <a:latin typeface="Comic Sans MS" pitchFamily="66" charset="0"/>
              </a:rPr>
              <a:t>A Rodostói ház</a:t>
            </a:r>
            <a:r>
              <a:rPr lang="hu-HU" sz="2000" dirty="0" smtClean="0">
                <a:latin typeface="Comic Sans MS" pitchFamily="66" charset="0"/>
              </a:rPr>
              <a:t> Kassán található Rákóczi-emlékhely, annak a háznak az utánzata, ahol a fejedelem 1720 és 1735 között száműzetésben élt, és halt meg. A Hóhérbástya udvarán álló kétemeletes épület, amelyet1991-ben nyitottak meg a nagyközönség számára. Az </a:t>
            </a:r>
            <a:r>
              <a:rPr lang="hu-HU" sz="2000" dirty="0" smtClean="0">
                <a:latin typeface="Comic Sans MS" pitchFamily="66" charset="0"/>
              </a:rPr>
              <a:t>eredeti Rodostóban található </a:t>
            </a:r>
            <a:r>
              <a:rPr lang="hu-HU" sz="2000" dirty="0" smtClean="0">
                <a:latin typeface="Comic Sans MS" pitchFamily="66" charset="0"/>
              </a:rPr>
              <a:t>ház kivitelezésében a fejedelem </a:t>
            </a:r>
            <a:r>
              <a:rPr lang="hu-HU" sz="2000" dirty="0" smtClean="0">
                <a:latin typeface="Comic Sans MS" pitchFamily="66" charset="0"/>
              </a:rPr>
              <a:t>saját kezűleg </a:t>
            </a:r>
            <a:r>
              <a:rPr lang="hu-HU" sz="2000" dirty="0" smtClean="0">
                <a:latin typeface="Comic Sans MS" pitchFamily="66" charset="0"/>
              </a:rPr>
              <a:t>is részt vett.</a:t>
            </a:r>
            <a:endParaRPr lang="hu-H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52075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ASSA_36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4022" y="613614"/>
            <a:ext cx="7716251" cy="5787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ta">
  <a:themeElements>
    <a:clrScheme name="Kék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zet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</TotalTime>
  <Words>54</Words>
  <Application>Microsoft Office PowerPoint</Application>
  <PresentationFormat>Egyéni</PresentationFormat>
  <Paragraphs>13</Paragraphs>
  <Slides>5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Fazetta</vt:lpstr>
      <vt:lpstr>Kassa</vt:lpstr>
      <vt:lpstr>Dóm építése</vt:lpstr>
      <vt:lpstr>Főoltár</vt:lpstr>
      <vt:lpstr>Rodostói ház </vt:lpstr>
      <vt:lpstr>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Kassa</dc:title>
  <dc:creator>diak</dc:creator>
  <cp:lastModifiedBy>diak</cp:lastModifiedBy>
  <cp:revision>9</cp:revision>
  <dcterms:created xsi:type="dcterms:W3CDTF">2016-03-18T09:24:23Z</dcterms:created>
  <dcterms:modified xsi:type="dcterms:W3CDTF">2016-04-01T10:04:24Z</dcterms:modified>
</cp:coreProperties>
</file>