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6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F8095-46AB-4305-B3BE-5A484B3CEFD3}" type="datetimeFigureOut">
              <a:rPr lang="hu-HU" smtClean="0"/>
              <a:pPr/>
              <a:t>2016.04.01.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7DDE-9F8E-4F77-B881-CFE6488BEDF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diak\Music\Papers,%20Please%20Theme%20Song%20-%20Seamless%2010%20Minute%20Extension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ak\Pictures\Such_is_lif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412776"/>
            <a:ext cx="7586092" cy="4248472"/>
          </a:xfrm>
          <a:prstGeom prst="rect">
            <a:avLst/>
          </a:prstGeom>
          <a:noFill/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>
            <a:normAutofit fontScale="90000"/>
          </a:bodyPr>
          <a:lstStyle/>
          <a:p>
            <a:r>
              <a:rPr lang="hu-HU" sz="9800" dirty="0" smtClean="0">
                <a:solidFill>
                  <a:srgbClr val="FF0000"/>
                </a:solidFill>
                <a:latin typeface="Berlin Sans FB Demi" pitchFamily="34" charset="0"/>
              </a:rPr>
              <a:t>Selmecbánya</a:t>
            </a:r>
            <a:endParaRPr lang="hu-HU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4" y="5981700"/>
            <a:ext cx="6400800" cy="1752600"/>
          </a:xfrm>
        </p:spPr>
        <p:txBody>
          <a:bodyPr/>
          <a:lstStyle/>
          <a:p>
            <a:r>
              <a:rPr lang="hu-HU" smtClean="0">
                <a:solidFill>
                  <a:srgbClr val="FF0000"/>
                </a:solidFill>
                <a:latin typeface="Berlin Sans FB Demi" pitchFamily="34" charset="0"/>
              </a:rPr>
              <a:t>KészítetteKálmán</a:t>
            </a:r>
            <a:r>
              <a:rPr lang="hu-HU" dirty="0" smtClean="0">
                <a:solidFill>
                  <a:srgbClr val="FF0000"/>
                </a:solidFill>
                <a:latin typeface="Berlin Sans FB Demi" pitchFamily="34" charset="0"/>
              </a:rPr>
              <a:t> és Olivér: </a:t>
            </a:r>
            <a:endParaRPr lang="hu-HU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pic>
        <p:nvPicPr>
          <p:cNvPr id="5" name="Papers, Please Theme Song - Seamless 10 Minute Extensi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251520" y="-53144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1359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8" presetClass="entr" presetSubtype="3" fill="hold" grpId="0" nodeType="withEffect">
                                  <p:stCondLst>
                                    <p:cond delay="5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21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Szabadtéri bánya</a:t>
            </a:r>
            <a:endParaRPr lang="hu-HU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Szabadtéri Bányamúzeum (Skanzen). A várostól 2 km-re 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Hegybánya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 irányában található az 1974-ben megnyílt, Szlovák Bányászati Múzeumhoz tartozó kiállítás. Többek közt 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bányagépek, bányamozdonyok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, kézi meghajtású, fából készített </a:t>
            </a:r>
            <a:r>
              <a:rPr lang="hu-HU" dirty="0" err="1" smtClean="0">
                <a:solidFill>
                  <a:schemeClr val="bg1"/>
                </a:solidFill>
                <a:latin typeface="Franklin Gothic Heavy" pitchFamily="34" charset="0"/>
              </a:rPr>
              <a:t>szellőzőberendezés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, geológiai gyűjtemény látható. A Bertalan-tárnából (szlovákul </a:t>
            </a:r>
            <a:r>
              <a:rPr lang="hu-HU" dirty="0" err="1" smtClean="0">
                <a:solidFill>
                  <a:schemeClr val="bg1"/>
                </a:solidFill>
                <a:latin typeface="Franklin Gothic Heavy" pitchFamily="34" charset="0"/>
              </a:rPr>
              <a:t>Štôlňa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 </a:t>
            </a:r>
            <a:r>
              <a:rPr lang="hu-HU" dirty="0" err="1" smtClean="0">
                <a:solidFill>
                  <a:schemeClr val="bg1"/>
                </a:solidFill>
                <a:latin typeface="Franklin Gothic Heavy" pitchFamily="34" charset="0"/>
              </a:rPr>
              <a:t>Bartolomej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) indulva a védőruházatba beöltöztetett látogatók egyórás túrát tehetnek a </a:t>
            </a:r>
            <a:r>
              <a:rPr lang="hu-HU" dirty="0" err="1" smtClean="0">
                <a:solidFill>
                  <a:schemeClr val="bg1"/>
                </a:solidFill>
                <a:latin typeface="Franklin Gothic Heavy" pitchFamily="34" charset="0"/>
              </a:rPr>
              <a:t>selmeci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 bányák labirintusában.</a:t>
            </a:r>
          </a:p>
          <a:p>
            <a:endParaRPr lang="hu-HU" dirty="0"/>
          </a:p>
        </p:txBody>
      </p:sp>
    </p:spTree>
  </p:cSld>
  <p:clrMapOvr>
    <a:masterClrMapping/>
  </p:clrMapOvr>
  <p:transition>
    <p:wipe dir="u"/>
    <p:sndAc>
      <p:stSnd>
        <p:snd r:embed="rId2" name="explode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Világörökség</a:t>
            </a:r>
            <a:endParaRPr lang="hu-HU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Történelmi belvárosát az UNESCO a világörökség részének nyilvánította 1993. december 11-én. A belváros épületeinek egy része (így például az evangélikus líceum, ahol Petőfi is tanult) azonban elhanyagolt, lehangoló állapotban van.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endParaRPr lang="hu-HU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ransition>
    <p:wipe dir="u"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Óváros</a:t>
            </a:r>
            <a:endParaRPr lang="hu-HU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Az Óváros 1996. óta a Világörökség része, felújítása jelen pillanatban is 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tart</a:t>
            </a:r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. </a:t>
            </a:r>
            <a:endParaRPr lang="hu-HU" dirty="0" smtClean="0">
              <a:solidFill>
                <a:schemeClr val="bg1"/>
              </a:solidFill>
              <a:latin typeface="Franklin Gothic Heavy" pitchFamily="34" charset="0"/>
            </a:endParaRPr>
          </a:p>
          <a:p>
            <a:r>
              <a:rPr lang="hu-HU" dirty="0" smtClean="0">
                <a:solidFill>
                  <a:schemeClr val="bg1"/>
                </a:solidFill>
                <a:latin typeface="Franklin Gothic Heavy" pitchFamily="34" charset="0"/>
              </a:rPr>
              <a:t> A város korzója, a Főutca egyik oldalán fut végig. Nevét onnan kapta, hogy átlagosan másfél méterrel az út fölé magasodik. Selmecbánya óvárosának egyetlen sík területe. Végig üzletházak szegélyezik, amelyek</a:t>
            </a:r>
            <a:endParaRPr lang="hu-HU" dirty="0">
              <a:solidFill>
                <a:schemeClr val="bg1"/>
              </a:solidFill>
              <a:latin typeface="Franklin Gothic Heavy" pitchFamily="34" charset="0"/>
            </a:endParaRPr>
          </a:p>
        </p:txBody>
      </p:sp>
    </p:spTree>
  </p:cSld>
  <p:clrMapOvr>
    <a:masterClrMapping/>
  </p:clrMapOvr>
  <p:transition>
    <p:wipe dir="u"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53180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sz="9600" dirty="0" smtClean="0">
                <a:solidFill>
                  <a:schemeClr val="bg1"/>
                </a:solidFill>
                <a:latin typeface="Franklin Gothic Heavy" pitchFamily="34" charset="0"/>
              </a:rPr>
              <a:t>Köszönjük a </a:t>
            </a:r>
            <a:r>
              <a:rPr lang="hu-HU" sz="9600" dirty="0" smtClean="0">
                <a:solidFill>
                  <a:schemeClr val="bg1"/>
                </a:solidFill>
                <a:latin typeface="Franklin Gothic Heavy" pitchFamily="34" charset="0"/>
              </a:rPr>
              <a:t>figyelmet.</a:t>
            </a:r>
            <a:endParaRPr lang="hu-HU" sz="9600" dirty="0" smtClean="0">
              <a:solidFill>
                <a:schemeClr val="bg1"/>
              </a:solidFill>
              <a:latin typeface="Franklin Gothic Heavy" pitchFamily="34" charset="0"/>
            </a:endParaRPr>
          </a:p>
        </p:txBody>
      </p:sp>
    </p:spTree>
  </p:cSld>
  <p:clrMapOvr>
    <a:masterClrMapping/>
  </p:clrMapOvr>
  <p:transition>
    <p:wipe dir="u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39</Words>
  <Application>Microsoft Office PowerPoint</Application>
  <PresentationFormat>Diavetítés a képernyőre (4:3 oldalarány)</PresentationFormat>
  <Paragraphs>11</Paragraphs>
  <Slides>5</Slides>
  <Notes>0</Notes>
  <HiddenSlides>0</HiddenSlides>
  <MMClips>1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Selmecbánya</vt:lpstr>
      <vt:lpstr>Szabadtéri bánya</vt:lpstr>
      <vt:lpstr>Világörökség</vt:lpstr>
      <vt:lpstr>Óváros</vt:lpstr>
      <vt:lpstr>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Selmencbánay</dc:title>
  <dc:creator>diak</dc:creator>
  <cp:lastModifiedBy>diak</cp:lastModifiedBy>
  <cp:revision>9</cp:revision>
  <dcterms:created xsi:type="dcterms:W3CDTF">2016-04-01T09:01:49Z</dcterms:created>
  <dcterms:modified xsi:type="dcterms:W3CDTF">2016-04-01T10:33:58Z</dcterms:modified>
</cp:coreProperties>
</file>