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8977" autoAdjust="0"/>
    <p:restoredTop sz="88384" autoAdjust="0"/>
  </p:normalViewPr>
  <p:slideViewPr>
    <p:cSldViewPr>
      <p:cViewPr varScale="1">
        <p:scale>
          <a:sx n="88" d="100"/>
          <a:sy n="88" d="100"/>
        </p:scale>
        <p:origin x="-19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1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95919E6-26E2-45F4-A9CB-2615A015CAD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A5420C-1399-42F4-A9E4-5D47E2960644}" type="slidenum">
              <a:rPr lang="hu-HU"/>
              <a:pPr/>
              <a:t>2</a:t>
            </a:fld>
            <a:endParaRPr lang="hu-HU"/>
          </a:p>
        </p:txBody>
      </p:sp>
      <p:sp>
        <p:nvSpPr>
          <p:cNvPr id="71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u-H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D30728-F127-4813-B7CB-E841DC7240A0}" type="slidenum">
              <a:rPr lang="hu-HU"/>
              <a:pPr/>
              <a:t>3</a:t>
            </a:fld>
            <a:endParaRPr lang="hu-HU"/>
          </a:p>
        </p:txBody>
      </p:sp>
      <p:sp>
        <p:nvSpPr>
          <p:cNvPr id="81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hu-HU" smtClean="0"/>
              <a:t>A sávok koncentrikusan elhelyezkedő körök. A lemez kapacitása függ a sávok és a szektorok számától. Egy szektor mérete 512 byte.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A0D6B-40BA-4391-803D-DF788A42FA6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D02BB-87C6-4860-B557-A1BF8AA8DB7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577F5-950D-4D1D-A9B9-FA4534FB164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hu-H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ED1FB-1150-4DE8-A14E-4A7F688BF60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A53B3-EF23-4165-8A06-62289C075C2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85802-3073-4C35-9D7E-8667A48A947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C8050-ACEF-483E-8D29-491BB3B4248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4BB10-54EB-4283-83C2-059A59A481C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F421E-490C-43DE-A932-E88A6940AC7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096F6-11F8-462A-8E3A-CEC5C07B84C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262C0-C073-42D2-B4DD-0502D1117D5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B3B7F-6708-41C8-B9BF-4493D72247D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419100" y="342900"/>
            <a:ext cx="8305800" cy="6172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hu-HU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FF00"/>
                </a:solidFill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A8920B1-4AE9-45B0-8EE2-D75E2C1313C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5"/>
          <p:cNvSpPr txBox="1">
            <a:spLocks noChangeArrowheads="1"/>
          </p:cNvSpPr>
          <p:nvPr/>
        </p:nvSpPr>
        <p:spPr bwMode="auto">
          <a:xfrm>
            <a:off x="2401888" y="2640013"/>
            <a:ext cx="352425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600">
                <a:solidFill>
                  <a:srgbClr val="FFFF00"/>
                </a:solidFill>
              </a:rPr>
              <a:t>S</a:t>
            </a:r>
            <a:r>
              <a:rPr lang="hu-HU" sz="2600">
                <a:solidFill>
                  <a:srgbClr val="FFFF00"/>
                </a:solidFill>
              </a:rPr>
              <a:t>zámítógépes</a:t>
            </a:r>
          </a:p>
          <a:p>
            <a:r>
              <a:rPr lang="hu-HU" sz="2600">
                <a:solidFill>
                  <a:srgbClr val="FFFF00"/>
                </a:solidFill>
              </a:rPr>
              <a:t>	ismeretek</a:t>
            </a:r>
          </a:p>
          <a:p>
            <a:r>
              <a:rPr lang="hu-HU" sz="2600">
                <a:solidFill>
                  <a:srgbClr val="FFFF00"/>
                </a:solidFill>
              </a:rPr>
              <a:t>		kezdőknek.</a:t>
            </a:r>
          </a:p>
        </p:txBody>
      </p:sp>
      <p:sp>
        <p:nvSpPr>
          <p:cNvPr id="2051" name="Line 16"/>
          <p:cNvSpPr>
            <a:spLocks noChangeShapeType="1"/>
          </p:cNvSpPr>
          <p:nvPr/>
        </p:nvSpPr>
        <p:spPr bwMode="auto">
          <a:xfrm>
            <a:off x="2057400" y="4572000"/>
            <a:ext cx="50292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hu-HU"/>
          </a:p>
        </p:txBody>
      </p:sp>
      <p:sp>
        <p:nvSpPr>
          <p:cNvPr id="2052" name="Line 17"/>
          <p:cNvSpPr>
            <a:spLocks noChangeShapeType="1"/>
          </p:cNvSpPr>
          <p:nvPr/>
        </p:nvSpPr>
        <p:spPr bwMode="auto">
          <a:xfrm>
            <a:off x="2057400" y="2209800"/>
            <a:ext cx="50292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val 2"/>
          <p:cNvSpPr>
            <a:spLocks noChangeArrowheads="1"/>
          </p:cNvSpPr>
          <p:nvPr/>
        </p:nvSpPr>
        <p:spPr bwMode="auto">
          <a:xfrm>
            <a:off x="1981200" y="1447800"/>
            <a:ext cx="4318000" cy="43180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u-HU"/>
          </a:p>
        </p:txBody>
      </p:sp>
      <p:sp>
        <p:nvSpPr>
          <p:cNvPr id="3075" name="Oval 3"/>
          <p:cNvSpPr>
            <a:spLocks noChangeArrowheads="1"/>
          </p:cNvSpPr>
          <p:nvPr/>
        </p:nvSpPr>
        <p:spPr bwMode="auto">
          <a:xfrm>
            <a:off x="2339975" y="1808163"/>
            <a:ext cx="3598863" cy="359886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u-HU"/>
          </a:p>
        </p:txBody>
      </p:sp>
      <p:sp>
        <p:nvSpPr>
          <p:cNvPr id="3076" name="Oval 4"/>
          <p:cNvSpPr>
            <a:spLocks noChangeArrowheads="1"/>
          </p:cNvSpPr>
          <p:nvPr/>
        </p:nvSpPr>
        <p:spPr bwMode="auto">
          <a:xfrm>
            <a:off x="2700338" y="2166938"/>
            <a:ext cx="2879725" cy="287972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u-HU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3060700" y="2527300"/>
            <a:ext cx="2159000" cy="21590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u-HU"/>
          </a:p>
        </p:txBody>
      </p:sp>
      <p:sp>
        <p:nvSpPr>
          <p:cNvPr id="3078" name="Oval 6"/>
          <p:cNvSpPr>
            <a:spLocks noChangeArrowheads="1"/>
          </p:cNvSpPr>
          <p:nvPr/>
        </p:nvSpPr>
        <p:spPr bwMode="auto">
          <a:xfrm>
            <a:off x="3421063" y="2887663"/>
            <a:ext cx="1439862" cy="143986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u-H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705600" y="1905000"/>
            <a:ext cx="776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2000">
                <a:solidFill>
                  <a:srgbClr val="FFFF00"/>
                </a:solidFill>
              </a:rPr>
              <a:t>sávok</a:t>
            </a:r>
          </a:p>
        </p:txBody>
      </p:sp>
      <p:sp>
        <p:nvSpPr>
          <p:cNvPr id="3080" name="Line 9"/>
          <p:cNvSpPr>
            <a:spLocks noChangeShapeType="1"/>
          </p:cNvSpPr>
          <p:nvPr/>
        </p:nvSpPr>
        <p:spPr bwMode="auto">
          <a:xfrm flipH="1">
            <a:off x="5715000" y="2209800"/>
            <a:ext cx="1066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u-HU"/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609600" y="533400"/>
            <a:ext cx="3749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hu-HU">
                <a:solidFill>
                  <a:srgbClr val="FFFF00"/>
                </a:solidFill>
              </a:rPr>
              <a:t>A hajlékonylemez szerkezete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mtClean="0">
                <a:solidFill>
                  <a:schemeClr val="bg1"/>
                </a:solidFill>
                <a:latin typeface="Arial" charset="0"/>
              </a:rPr>
              <a:t>Szabványos PC lemezformátumok</a:t>
            </a:r>
          </a:p>
        </p:txBody>
      </p:sp>
      <p:graphicFrame>
        <p:nvGraphicFramePr>
          <p:cNvPr id="5195" name="Group 75"/>
          <p:cNvGraphicFramePr>
            <a:graphicFrameLocks noGrp="1"/>
          </p:cNvGraphicFramePr>
          <p:nvPr>
            <p:ph type="tbl" idx="1"/>
          </p:nvPr>
        </p:nvGraphicFramePr>
        <p:xfrm>
          <a:off x="685800" y="2057400"/>
          <a:ext cx="7772400" cy="2667000"/>
        </p:xfrm>
        <a:graphic>
          <a:graphicData uri="http://schemas.openxmlformats.org/drawingml/2006/table">
            <a:tbl>
              <a:tblPr/>
              <a:tblGrid>
                <a:gridCol w="2209800"/>
                <a:gridCol w="1447800"/>
                <a:gridCol w="1371600"/>
                <a:gridCol w="1371600"/>
                <a:gridCol w="1371600"/>
              </a:tblGrid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Átmérő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5,25"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3,5"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Formátum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hlink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hlink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hlink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Sáv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hlink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hlink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hlink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Kapacitás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hlink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1,2 MB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hlink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720 KB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hlink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1,44 MB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  <p:sp>
        <p:nvSpPr>
          <p:cNvPr id="4129" name="Rectangle 53" descr="Világos, átlós felfelé"/>
          <p:cNvSpPr>
            <a:spLocks noChangeArrowheads="1"/>
          </p:cNvSpPr>
          <p:nvPr/>
        </p:nvSpPr>
        <p:spPr bwMode="auto">
          <a:xfrm>
            <a:off x="4191000" y="5486400"/>
            <a:ext cx="304800" cy="304800"/>
          </a:xfrm>
          <a:prstGeom prst="rect">
            <a:avLst/>
          </a:prstGeom>
          <a:pattFill prst="ltUpDiag">
            <a:fgClr>
              <a:schemeClr val="hlink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u-HU"/>
          </a:p>
        </p:txBody>
      </p:sp>
      <p:sp>
        <p:nvSpPr>
          <p:cNvPr id="4130" name="Text Box 54"/>
          <p:cNvSpPr txBox="1">
            <a:spLocks noChangeArrowheads="1"/>
          </p:cNvSpPr>
          <p:nvPr/>
        </p:nvSpPr>
        <p:spPr bwMode="auto">
          <a:xfrm>
            <a:off x="4648200" y="5486400"/>
            <a:ext cx="1663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1400"/>
              <a:t>Elavult formátumok.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mtClean="0"/>
              <a:t>A kompaktlemez (CD)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hu-HU" smtClean="0">
                <a:solidFill>
                  <a:srgbClr val="FFFF00"/>
                </a:solidFill>
              </a:rPr>
              <a:t>Típusai</a:t>
            </a:r>
          </a:p>
          <a:p>
            <a:pPr lvl="1" eaLnBrk="1" hangingPunct="1">
              <a:spcBef>
                <a:spcPct val="0"/>
              </a:spcBef>
            </a:pPr>
            <a:r>
              <a:rPr lang="hu-HU" smtClean="0">
                <a:solidFill>
                  <a:srgbClr val="FFFF00"/>
                </a:solidFill>
              </a:rPr>
              <a:t>CD-ROM</a:t>
            </a:r>
          </a:p>
          <a:p>
            <a:pPr lvl="1" eaLnBrk="1" hangingPunct="1">
              <a:spcBef>
                <a:spcPct val="0"/>
              </a:spcBef>
            </a:pPr>
            <a:r>
              <a:rPr lang="hu-HU" smtClean="0">
                <a:solidFill>
                  <a:srgbClr val="FFFF00"/>
                </a:solidFill>
              </a:rPr>
              <a:t>CD-R</a:t>
            </a:r>
          </a:p>
          <a:p>
            <a:pPr lvl="1" eaLnBrk="1" hangingPunct="1">
              <a:spcBef>
                <a:spcPct val="0"/>
              </a:spcBef>
            </a:pPr>
            <a:r>
              <a:rPr lang="hu-HU" smtClean="0">
                <a:solidFill>
                  <a:srgbClr val="FFFF00"/>
                </a:solidFill>
              </a:rPr>
              <a:t>CD-RW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68</Words>
  <Application>Microsoft Office PowerPoint</Application>
  <PresentationFormat>Diavetítés a képernyőre (4:3 oldalarány)</PresentationFormat>
  <Paragraphs>32</Paragraphs>
  <Slides>4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7" baseType="lpstr">
      <vt:lpstr>Times New Roman</vt:lpstr>
      <vt:lpstr>Arial</vt:lpstr>
      <vt:lpstr>Alapértelmezett terv</vt:lpstr>
      <vt:lpstr>1. dia</vt:lpstr>
      <vt:lpstr>2. dia</vt:lpstr>
      <vt:lpstr>Szabványos PC lemezformátumok</vt:lpstr>
      <vt:lpstr>A kompaktlemez (CD)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.</dc:creator>
  <cp:lastModifiedBy>Mariann</cp:lastModifiedBy>
  <cp:revision>13</cp:revision>
  <dcterms:created xsi:type="dcterms:W3CDTF">2003-03-25T11:38:16Z</dcterms:created>
  <dcterms:modified xsi:type="dcterms:W3CDTF">2016-11-28T04:15:10Z</dcterms:modified>
</cp:coreProperties>
</file>