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4999">
              <a:srgbClr val="FFFF00"/>
            </a:gs>
            <a:gs pos="64999">
              <a:schemeClr val="bg1"/>
            </a:gs>
            <a:gs pos="64999">
              <a:schemeClr val="bg1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AFB2B-532B-4A50-B7EB-D80C5EBEA130}" type="datetimeFigureOut">
              <a:rPr lang="hu-HU" smtClean="0"/>
              <a:pPr/>
              <a:t>2016.12.04.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2DB78-6814-4973-84FE-FC665410415D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  <a:solidFill>
            <a:srgbClr val="FFC00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>
                <a:solidFill>
                  <a:schemeClr val="bg1"/>
                </a:solidFill>
              </a:rPr>
              <a:t>Nyugat-Dunántúli Termál- </a:t>
            </a:r>
            <a:r>
              <a:rPr lang="hu-HU" smtClean="0">
                <a:solidFill>
                  <a:schemeClr val="bg1"/>
                </a:solidFill>
              </a:rPr>
              <a:t>és </a:t>
            </a:r>
            <a:r>
              <a:rPr lang="hu-HU" smtClean="0">
                <a:solidFill>
                  <a:schemeClr val="bg1"/>
                </a:solidFill>
              </a:rPr>
              <a:t>Gyógyfürdők 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pic>
        <p:nvPicPr>
          <p:cNvPr id="4" name="Kép 3" descr="Bukfur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2641754" cy="180000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5" name="Kép 4" descr="Kehi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924944"/>
            <a:ext cx="2496836" cy="1944216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6" name="Kép 5" descr="Sarv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789040"/>
            <a:ext cx="2765293" cy="207397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7" name="Kép 6" descr="Zalakaro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4653136"/>
            <a:ext cx="2520280" cy="189021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hu-HU" sz="60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Script MT Bold" pitchFamily="66" charset="0"/>
              </a:rPr>
              <a:t>Kehidakustány</a:t>
            </a:r>
            <a:endParaRPr lang="hu-HU" sz="600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Script MT Bold" pitchFamily="66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  <a:ln w="25400">
            <a:noFill/>
          </a:ln>
        </p:spPr>
        <p:txBody>
          <a:bodyPr>
            <a:normAutofit fontScale="85000" lnSpcReduction="20000"/>
          </a:bodyPr>
          <a:lstStyle/>
          <a:p>
            <a:r>
              <a:rPr lang="hu-HU" dirty="0" smtClean="0"/>
              <a:t>A Zala-völgyében található a </a:t>
            </a:r>
            <a:r>
              <a:rPr lang="hu-HU" dirty="0" err="1" smtClean="0"/>
              <a:t>Kehida</a:t>
            </a:r>
            <a:r>
              <a:rPr lang="hu-HU" dirty="0" smtClean="0"/>
              <a:t> Termál gyógyfürdő. Kehidakustány varázslatos tájával és 43°C-os termálvizével évek óta a turisták, pihenni és gyógyulni vágyók második otthona. </a:t>
            </a:r>
          </a:p>
          <a:p>
            <a:r>
              <a:rPr lang="hu-HU" dirty="0" smtClean="0"/>
              <a:t>A 4 hektáron elterülő strandfürdőben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endParaRPr lang="hu-HU" dirty="0"/>
          </a:p>
        </p:txBody>
      </p:sp>
      <p:pic>
        <p:nvPicPr>
          <p:cNvPr id="4" name="Kép 3" descr="kehid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7" y="1556793"/>
            <a:ext cx="1922595" cy="1440000"/>
          </a:xfrm>
          <a:prstGeom prst="rect">
            <a:avLst/>
          </a:prstGeom>
          <a:ln w="25400">
            <a:solidFill>
              <a:srgbClr val="FFC000"/>
            </a:solidFill>
          </a:ln>
        </p:spPr>
      </p:pic>
      <p:pic>
        <p:nvPicPr>
          <p:cNvPr id="5" name="Kép 4" descr="kehid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068960"/>
            <a:ext cx="1928496" cy="1476000"/>
          </a:xfrm>
          <a:prstGeom prst="rect">
            <a:avLst/>
          </a:prstGeom>
          <a:ln w="25400">
            <a:solidFill>
              <a:srgbClr val="FFC000"/>
            </a:solidFill>
          </a:ln>
        </p:spPr>
      </p:pic>
      <p:pic>
        <p:nvPicPr>
          <p:cNvPr id="6" name="Kép 5" descr="kehida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7" y="4653136"/>
            <a:ext cx="1916307" cy="1440000"/>
          </a:xfrm>
          <a:prstGeom prst="rect">
            <a:avLst/>
          </a:prstGeom>
          <a:ln w="254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Script MT Bold" pitchFamily="66" charset="0"/>
              </a:rPr>
              <a:t>Bükfürdő</a:t>
            </a:r>
            <a:endParaRPr lang="hu-HU" sz="600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Script MT Bold" pitchFamily="66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Bükfürdő a század második felében fejlődött Magyarország egyik legszínvonalasabb, és legkedveltebb fürdőhelyévé. A gyógyulni vágyók különféle gyógyászati lehetőségek közt válogathatnak, a nyugodt üdülést kereső vendégek varázslatos környezetben békés napokat tölthetnek itt. </a:t>
            </a:r>
          </a:p>
          <a:p>
            <a:r>
              <a:rPr lang="hu-HU" dirty="0" smtClean="0"/>
              <a:t>Az aktív pihenés kedvelőit óriás csúszda, élményfürdő, feszített víztükrű úszómedencék várják. A parkban további sportolási lehetőségek vannak, s ezt a skálát tovább színezik az aktuális sportrendezvények, versenyek, egészségprogramok.</a:t>
            </a:r>
            <a:endParaRPr lang="hu-HU" dirty="0"/>
          </a:p>
        </p:txBody>
      </p:sp>
      <p:pic>
        <p:nvPicPr>
          <p:cNvPr id="4" name="Kép 3" descr="bukfurd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08073">
            <a:off x="332079" y="420497"/>
            <a:ext cx="1474859" cy="11118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Kép 4" descr="bukfurd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744015">
            <a:off x="6935480" y="450245"/>
            <a:ext cx="1704843" cy="1278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Kép 5" descr="bukfurdo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5229200"/>
            <a:ext cx="1796116" cy="1361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Script MT Bold" pitchFamily="66" charset="0"/>
              </a:rPr>
              <a:t>Sárvár</a:t>
            </a:r>
            <a:endParaRPr lang="hu-HU" sz="600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Script MT Bold" pitchFamily="66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99792" y="1772816"/>
            <a:ext cx="5987008" cy="4353347"/>
          </a:xfrm>
        </p:spPr>
        <p:txBody>
          <a:bodyPr>
            <a:normAutofit fontScale="77500" lnSpcReduction="20000"/>
          </a:bodyPr>
          <a:lstStyle/>
          <a:p>
            <a:r>
              <a:rPr lang="hu-HU" dirty="0" smtClean="0"/>
              <a:t>Sárvár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sportsérülések utókezelésére, neurológiai panaszokra, izomlazító fürdésre.</a:t>
            </a:r>
            <a:endParaRPr lang="hu-HU" dirty="0"/>
          </a:p>
        </p:txBody>
      </p:sp>
      <p:pic>
        <p:nvPicPr>
          <p:cNvPr id="4" name="Kép 3" descr="sarva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2199412" cy="1656184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5" name="Kép 4" descr="sarva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276872"/>
            <a:ext cx="2232248" cy="1670844"/>
          </a:xfrm>
          <a:prstGeom prst="doubleWave">
            <a:avLst/>
          </a:prstGeom>
          <a:effectLst>
            <a:softEdge rad="127000"/>
          </a:effectLst>
        </p:spPr>
      </p:pic>
      <p:pic>
        <p:nvPicPr>
          <p:cNvPr id="6" name="Kép 5" descr="sarvar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437111"/>
            <a:ext cx="2160240" cy="1626687"/>
          </a:xfrm>
          <a:prstGeom prst="wave">
            <a:avLst/>
          </a:prstGeom>
          <a:effectLst>
            <a:reflection blurRad="6350" stA="50000" endA="300" endPos="55500" dist="508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Script MT Bold" pitchFamily="66" charset="0"/>
              </a:rPr>
              <a:t>Zalakaros</a:t>
            </a:r>
            <a:endParaRPr lang="hu-HU" sz="6000" dirty="0">
              <a:ln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Script MT Bold" pitchFamily="66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A zalakarosi gyógyvíz Európában is egyedülálló </a:t>
            </a:r>
            <a:r>
              <a:rPr lang="hu-HU" dirty="0" err="1" smtClean="0"/>
              <a:t>nátriumkloridos</a:t>
            </a:r>
            <a:r>
              <a:rPr lang="hu-HU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r>
              <a:rPr lang="hu-HU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 </a:t>
            </a:r>
          </a:p>
          <a:p>
            <a:endParaRPr lang="hu-HU" dirty="0"/>
          </a:p>
        </p:txBody>
      </p:sp>
      <p:pic>
        <p:nvPicPr>
          <p:cNvPr id="4" name="Kép 3" descr="zalakaro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3204" y="5373216"/>
            <a:ext cx="1673292" cy="1296144"/>
          </a:xfrm>
          <a:prstGeom prst="rect">
            <a:avLst/>
          </a:prstGeom>
        </p:spPr>
      </p:pic>
      <p:pic>
        <p:nvPicPr>
          <p:cNvPr id="5" name="Kép 4" descr="zalakaro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5373216"/>
            <a:ext cx="1782199" cy="1296144"/>
          </a:xfrm>
          <a:prstGeom prst="rect">
            <a:avLst/>
          </a:prstGeom>
        </p:spPr>
      </p:pic>
      <p:pic>
        <p:nvPicPr>
          <p:cNvPr id="6" name="Kép 5" descr="zalakaros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5373216"/>
            <a:ext cx="1721829" cy="12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Tartalom helye 5" descr="pa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Tartalom helye 3" descr="rodin-gondolkod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3068960"/>
            <a:ext cx="2507867" cy="3421385"/>
          </a:xfrm>
          <a:prstGeom prst="rect">
            <a:avLst/>
          </a:prstGeom>
        </p:spPr>
      </p:pic>
      <p:sp>
        <p:nvSpPr>
          <p:cNvPr id="8" name="Felhő 7"/>
          <p:cNvSpPr/>
          <p:nvPr/>
        </p:nvSpPr>
        <p:spPr>
          <a:xfrm>
            <a:off x="2771800" y="1628800"/>
            <a:ext cx="2376264" cy="208823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Hova menjek nyaralni?</a:t>
            </a:r>
          </a:p>
          <a:p>
            <a:pPr algn="ctr"/>
            <a:r>
              <a:rPr lang="hu-HU" dirty="0" smtClean="0"/>
              <a:t>Fáj minden porcikám…</a:t>
            </a:r>
            <a:endParaRPr lang="hu-HU" dirty="0"/>
          </a:p>
        </p:txBody>
      </p:sp>
      <p:pic>
        <p:nvPicPr>
          <p:cNvPr id="9" name="Kép 8" descr="Bukfurd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19" y="0"/>
            <a:ext cx="2496175" cy="1700808"/>
          </a:xfrm>
          <a:prstGeom prst="rect">
            <a:avLst/>
          </a:prstGeom>
        </p:spPr>
      </p:pic>
      <p:pic>
        <p:nvPicPr>
          <p:cNvPr id="10" name="Kép 9" descr="zalakaros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0"/>
            <a:ext cx="2376264" cy="1628800"/>
          </a:xfrm>
          <a:prstGeom prst="rect">
            <a:avLst/>
          </a:prstGeom>
        </p:spPr>
      </p:pic>
      <p:pic>
        <p:nvPicPr>
          <p:cNvPr id="11" name="Kép 10" descr="sarvar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0"/>
            <a:ext cx="2108200" cy="1587500"/>
          </a:xfrm>
          <a:prstGeom prst="rect">
            <a:avLst/>
          </a:prstGeom>
        </p:spPr>
      </p:pic>
      <p:pic>
        <p:nvPicPr>
          <p:cNvPr id="12" name="Kép 11" descr="szobor.bmp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636912"/>
            <a:ext cx="2609850" cy="3962400"/>
          </a:xfrm>
          <a:prstGeom prst="rect">
            <a:avLst/>
          </a:prstGeom>
        </p:spPr>
      </p:pic>
      <p:sp>
        <p:nvSpPr>
          <p:cNvPr id="13" name="Felhő 12"/>
          <p:cNvSpPr/>
          <p:nvPr/>
        </p:nvSpPr>
        <p:spPr>
          <a:xfrm>
            <a:off x="1907704" y="2132856"/>
            <a:ext cx="1922512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Már indulok is…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97552 0.005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8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8" grpId="2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272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 Nyugat-Dunántúli Termál- és Gyógyfürdők  </vt:lpstr>
      <vt:lpstr>Kehidakustány</vt:lpstr>
      <vt:lpstr>Bükfürdő</vt:lpstr>
      <vt:lpstr>Sárvár</vt:lpstr>
      <vt:lpstr>Zalakaros</vt:lpstr>
      <vt:lpstr>6. dia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Nyugat-Dunántúli Termál- és Gyógyfürdők </dc:title>
  <dc:creator>Virga Mariann</dc:creator>
  <cp:lastModifiedBy>Mariann</cp:lastModifiedBy>
  <cp:revision>18</cp:revision>
  <dcterms:created xsi:type="dcterms:W3CDTF">2012-02-19T07:25:15Z</dcterms:created>
  <dcterms:modified xsi:type="dcterms:W3CDTF">2016-12-04T19:46:40Z</dcterms:modified>
</cp:coreProperties>
</file>