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0" r:id="rId2"/>
  </p:sldMasterIdLst>
  <p:notesMasterIdLst>
    <p:notesMasterId r:id="rId8"/>
  </p:notesMasterIdLst>
  <p:handoutMasterIdLst>
    <p:handoutMasterId r:id="rId9"/>
  </p:handoutMasterIdLst>
  <p:sldIdLst>
    <p:sldId id="267" r:id="rId3"/>
    <p:sldId id="268" r:id="rId4"/>
    <p:sldId id="273" r:id="rId5"/>
    <p:sldId id="274" r:id="rId6"/>
    <p:sldId id="27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1099-7EBE-4D12-B880-CCA6B38B92A6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36C10-A9D4-4995-9BAF-95FBD77A7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F4299-1721-48C6-878D-74296BE00D21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EF9EC-8318-4FF6-847E-A85BBD2B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EBE5-55F6-4BE4-BD80-E9532A6DA5D6}" type="datetimeFigureOut">
              <a:rPr lang="hu-HU" smtClean="0"/>
              <a:t>2016.11.24.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C7F8-ACB9-4379-B33A-E1CDF5AE56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715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86EA-95E3-4DA0-97E2-7D1BBAC51A0F}" type="datetime1">
              <a:rPr lang="en-US" smtClean="0"/>
              <a:t>11/24/2016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2815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86EA-95E3-4DA0-97E2-7D1BBAC51A0F}" type="datetime1">
              <a:rPr lang="en-US" smtClean="0"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6068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86EA-95E3-4DA0-97E2-7D1BBAC51A0F}" type="datetime1">
              <a:rPr lang="en-US" smtClean="0"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046662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86EA-95E3-4DA0-97E2-7D1BBAC51A0F}" type="datetime1">
              <a:rPr lang="en-US" smtClean="0"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2164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86EA-95E3-4DA0-97E2-7D1BBAC51A0F}" type="datetime1">
              <a:rPr lang="en-US" smtClean="0"/>
              <a:t>11/24/2016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6463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86EA-95E3-4DA0-97E2-7D1BBAC51A0F}" type="datetime1">
              <a:rPr lang="en-US" smtClean="0"/>
              <a:t>11/24/2016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4148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0562-E361-4901-81A9-DC99371C70DE}" type="datetime1">
              <a:rPr lang="en-US" smtClean="0"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6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088F-5C71-4C3B-A46F-E5E332BBC3D1}" type="datetime1">
              <a:rPr lang="en-US" smtClean="0"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1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9E80-105D-4CD8-AF07-4CEB9B9063CC}" type="datetime1">
              <a:rPr lang="en-US" smtClean="0"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2C64-0D63-44AF-997A-1B1FE1A96E19}" type="datetime1">
              <a:rPr lang="en-US" smtClean="0"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1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A110-C81D-4C5F-84B3-B5F5E7416EB9}" type="datetime1">
              <a:rPr lang="en-US" smtClean="0"/>
              <a:t>11/24/2016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3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C5ED-4C80-4726-926C-338D85485045}" type="datetime1">
              <a:rPr lang="en-US" smtClean="0"/>
              <a:t>11/24/2016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1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7976-C764-44D0-930D-1AC5846C8450}" type="datetime1">
              <a:rPr lang="en-US" smtClean="0"/>
              <a:t>11/24/2016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3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5702-ECF8-4274-B6BF-9D5EEBC26FE5}" type="datetime1">
              <a:rPr lang="en-US" smtClean="0"/>
              <a:t>11/24/2016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1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6C6A-A83C-4E27-990F-89F11F779CE0}" type="datetime1">
              <a:rPr lang="en-US" smtClean="0"/>
              <a:t>11/24/2016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7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EBE5-55F6-4BE4-BD80-E9532A6DA5D6}" type="datetimeFigureOut">
              <a:rPr lang="hu-HU" smtClean="0"/>
              <a:t>2016.11.24.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C7F8-ACB9-4379-B33A-E1CDF5AE56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690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14E86EA-95E3-4DA0-97E2-7D1BBAC51A0F}" type="datetime1">
              <a:rPr lang="en-US" smtClean="0"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87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74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3" y="886266"/>
            <a:ext cx="12079457" cy="810291"/>
          </a:xfrm>
        </p:spPr>
        <p:txBody>
          <a:bodyPr/>
          <a:lstStyle/>
          <a:p>
            <a:pPr algn="ctr"/>
            <a:r>
              <a:rPr lang="hu-H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Budapesti Műszaki és Gazdaságtudományi Egyetem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482" y="1696557"/>
            <a:ext cx="10422756" cy="861420"/>
          </a:xfrm>
        </p:spPr>
        <p:txBody>
          <a:bodyPr>
            <a:noAutofit/>
          </a:bodyPr>
          <a:lstStyle/>
          <a:p>
            <a:r>
              <a:rPr lang="hu-H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Gazdálkodás és menedzsment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35" y="3368268"/>
            <a:ext cx="8926984" cy="189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5" r="9367" b="4"/>
          <a:stretch/>
        </p:blipFill>
        <p:spPr>
          <a:xfrm>
            <a:off x="6330462" y="440223"/>
            <a:ext cx="5387926" cy="20147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" t="15804" r="4571" b="1"/>
          <a:stretch/>
        </p:blipFill>
        <p:spPr>
          <a:xfrm>
            <a:off x="7067665" y="2796211"/>
            <a:ext cx="4650723" cy="34521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891" y="551195"/>
            <a:ext cx="6246093" cy="1675975"/>
          </a:xfrm>
        </p:spPr>
        <p:txBody>
          <a:bodyPr>
            <a:normAutofit/>
          </a:bodyPr>
          <a:lstStyle/>
          <a:p>
            <a:r>
              <a:rPr lang="hu-HU" b="1" dirty="0"/>
              <a:t>Jelentkezés, felvételi eljárás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54953"/>
            <a:ext cx="7067665" cy="3763855"/>
          </a:xfrm>
        </p:spPr>
        <p:txBody>
          <a:bodyPr>
            <a:normAutofit/>
          </a:bodyPr>
          <a:lstStyle/>
          <a:p>
            <a:r>
              <a:rPr lang="hu-H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Érettségi vizsgatárgyak: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gazdasági ismeretek, vagy idegen nyelv (agy matematika, vagy történelem, vagy szakmai előkészítő tárgy</a:t>
            </a:r>
          </a:p>
          <a:p>
            <a:r>
              <a:rPr lang="hu-H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Tavalyi ponthatárok: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-államilag támogatott: 448 pont</a:t>
            </a:r>
            <a:b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   -önköltséges: 341 pont</a:t>
            </a:r>
          </a:p>
          <a:p>
            <a:r>
              <a:rPr lang="hu-H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Nyelvi követelmény: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alapfokozat megszerzéséhez államilag elismert, legalább középfokú C típusú szakmai vagy felsőfokú C típusú általános nyelvvizsga szükséges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659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" y="106016"/>
            <a:ext cx="10180405" cy="66720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69" y="208139"/>
            <a:ext cx="9475303" cy="6467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" y="106016"/>
            <a:ext cx="9854860" cy="65699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086" y="44271"/>
            <a:ext cx="10188306" cy="6795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" y="424070"/>
            <a:ext cx="11335961" cy="591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0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638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6313" y="4744278"/>
            <a:ext cx="98993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képzési idő 6 félév + 1 félév szakmai gyakorlat (120 óra)</a:t>
            </a:r>
          </a:p>
          <a:p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Szabadon választható tárgyakból 12 kredit  (2 kredit/tárgy)</a:t>
            </a:r>
          </a:p>
          <a:p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Projektfeladat I.+II.+III. 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 Szakdolgozat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735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246"/>
            <a:ext cx="12192000" cy="53337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3443" y="331306"/>
            <a:ext cx="86669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Programok, diákélet</a:t>
            </a:r>
          </a:p>
        </p:txBody>
      </p:sp>
    </p:spTree>
    <p:extLst>
      <p:ext uri="{BB962C8B-B14F-4D97-AF65-F5344CB8AC3E}">
        <p14:creationId xmlns:p14="http://schemas.microsoft.com/office/powerpoint/2010/main" val="72616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67B64C2-E5B0-424C-A90A-CEF65ED404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76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Century Gothic</vt:lpstr>
      <vt:lpstr>Georgia</vt:lpstr>
      <vt:lpstr>Wingdings</vt:lpstr>
      <vt:lpstr>Wingdings 3</vt:lpstr>
      <vt:lpstr>Ion</vt:lpstr>
      <vt:lpstr>Budapesti Műszaki és Gazdaságtudományi Egyetem </vt:lpstr>
      <vt:lpstr>Jelentkezés, felvételi eljárás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2016-11-02T10:11:45Z</dcterms:created>
  <dcterms:modified xsi:type="dcterms:W3CDTF">2016-11-24T11:53:39Z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TC030309819991</vt:lpwstr>
  </property>
</Properties>
</file>