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13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53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95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41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2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7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7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32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3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9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14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88000" sy="9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0969-0AA2-4B74-ADD0-5E6E7C64813A}" type="datetimeFigureOut">
              <a:rPr lang="hu-HU" smtClean="0"/>
              <a:t>2016. 11. 28.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34B4-1C7B-48B8-8B17-BB23F0ED53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97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620"/>
            <a:ext cx="2872959" cy="26969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64" y="2653620"/>
            <a:ext cx="2696936" cy="26969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66020"/>
            <a:ext cx="9144000" cy="2387600"/>
          </a:xfrm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hu-H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Budapesti Műszaki és Gazdaságtudományi Egyetem</a:t>
            </a:r>
            <a:endParaRPr lang="hu-H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88879" y="3601585"/>
            <a:ext cx="9144000" cy="1278844"/>
          </a:xfrm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Közlekedésmérnöki és Járműmérnöki Kar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59" y="5109028"/>
            <a:ext cx="6575841" cy="1748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2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Közösségi élet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Kollégium (BGK), avagy a kari közösségi élet fellegvára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 - kondi- és </a:t>
            </a:r>
            <a:r>
              <a:rPr lang="hu-HU" dirty="0" err="1" smtClean="0">
                <a:sym typeface="Wingdings" panose="05000000000000000000" pitchFamily="2" charset="2"/>
              </a:rPr>
              <a:t>kardio</a:t>
            </a:r>
            <a:r>
              <a:rPr lang="hu-HU" dirty="0" smtClean="0">
                <a:sym typeface="Wingdings" panose="05000000000000000000" pitchFamily="2" charset="2"/>
              </a:rPr>
              <a:t> terem, jól felszerelt sportszertár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 - pingpong terem, alagsor: Zsákutca (közösségi szabadidős terem)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 - tanuló szobák, számítógéptermek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 - </a:t>
            </a:r>
            <a:r>
              <a:rPr lang="hu-HU" dirty="0" err="1" smtClean="0">
                <a:sym typeface="Wingdings" panose="05000000000000000000" pitchFamily="2" charset="2"/>
              </a:rPr>
              <a:t>kolikert</a:t>
            </a:r>
            <a:r>
              <a:rPr lang="hu-HU" dirty="0">
                <a:sym typeface="Wingdings" panose="05000000000000000000" pitchFamily="2" charset="2"/>
              </a:rPr>
              <a:t>:</a:t>
            </a:r>
            <a:r>
              <a:rPr lang="hu-HU" dirty="0" smtClean="0">
                <a:sym typeface="Wingdings" panose="05000000000000000000" pitchFamily="2" charset="2"/>
              </a:rPr>
              <a:t> közös sütögetések, baráti összejövetelek, közös tanulás a szabadban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 - szigetelt próbaterem (zenélni vágyóknak), stúdió (internetes rádió)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/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 - a </a:t>
            </a:r>
            <a:r>
              <a:rPr lang="hu-HU" dirty="0" err="1" smtClean="0">
                <a:sym typeface="Wingdings" panose="05000000000000000000" pitchFamily="2" charset="2"/>
              </a:rPr>
              <a:t>koli</a:t>
            </a:r>
            <a:r>
              <a:rPr lang="hu-HU" dirty="0" smtClean="0">
                <a:sym typeface="Wingdings" panose="05000000000000000000" pitchFamily="2" charset="2"/>
              </a:rPr>
              <a:t> alagsorában található még megújult kari </a:t>
            </a:r>
            <a:r>
              <a:rPr lang="hu-HU" dirty="0" err="1" smtClean="0">
                <a:sym typeface="Wingdings" panose="05000000000000000000" pitchFamily="2" charset="2"/>
              </a:rPr>
              <a:t>klubbunk</a:t>
            </a:r>
            <a:r>
              <a:rPr lang="hu-HU" dirty="0" smtClean="0">
                <a:sym typeface="Wingdings" panose="05000000000000000000" pitchFamily="2" charset="2"/>
              </a:rPr>
              <a:t>, a </a:t>
            </a:r>
            <a:r>
              <a:rPr lang="hu-HU" dirty="0" err="1" smtClean="0">
                <a:sym typeface="Wingdings" panose="05000000000000000000" pitchFamily="2" charset="2"/>
              </a:rPr>
              <a:t>HaBár</a:t>
            </a:r>
            <a:r>
              <a:rPr lang="hu-HU" dirty="0" smtClean="0">
                <a:sym typeface="Wingdings" panose="05000000000000000000" pitchFamily="2" charset="2"/>
              </a:rPr>
              <a:t> Szórakoztató és Élménycentrum, ahol mindenkit várunk nagyon sok szeretettel egy délutáni kávézásra, vagy akár egy fergeteges éjszakára</a:t>
            </a:r>
            <a:br>
              <a:rPr lang="hu-HU" dirty="0" smtClean="0">
                <a:sym typeface="Wingdings" panose="05000000000000000000" pitchFamily="2" charset="2"/>
              </a:rPr>
            </a:b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818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Hagyományőrzés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selmeci</a:t>
            </a:r>
            <a:r>
              <a:rPr lang="hu-HU" dirty="0" smtClean="0"/>
              <a:t> örökség egyik legkedvesebb és legszínesebb eseménye a Szakestély. Létszáma: 50-150 fő. (Kollégiumi </a:t>
            </a:r>
            <a:r>
              <a:rPr lang="hu-HU" dirty="0"/>
              <a:t>D</a:t>
            </a:r>
            <a:r>
              <a:rPr lang="hu-HU" dirty="0" smtClean="0"/>
              <a:t>íszterem)</a:t>
            </a:r>
            <a:br>
              <a:rPr lang="hu-HU" dirty="0" smtClean="0"/>
            </a:br>
            <a:r>
              <a:rPr lang="hu-HU" dirty="0" smtClean="0"/>
              <a:t>A Szakestély lényege a rituális szabályok szerinti együttes éneklés, jókedv, humor, barátságos együttlét.</a:t>
            </a:r>
            <a:r>
              <a:rPr lang="hu-HU" dirty="0"/>
              <a:t> </a:t>
            </a:r>
            <a:r>
              <a:rPr lang="hu-HU" dirty="0" smtClean="0"/>
              <a:t>Mindig </a:t>
            </a:r>
            <a:r>
              <a:rPr lang="hu-HU" dirty="0"/>
              <a:t>valamilyen céllal jön </a:t>
            </a:r>
            <a:r>
              <a:rPr lang="hu-HU" dirty="0" smtClean="0"/>
              <a:t>létre ez az esemény, </a:t>
            </a:r>
            <a:r>
              <a:rPr lang="hu-HU" dirty="0"/>
              <a:t>ennek </a:t>
            </a:r>
            <a:r>
              <a:rPr lang="hu-HU" dirty="0" smtClean="0"/>
              <a:t>megfelelően </a:t>
            </a:r>
            <a:r>
              <a:rPr lang="hu-HU" dirty="0"/>
              <a:t>megvan a maga </a:t>
            </a:r>
            <a:r>
              <a:rPr lang="hu-HU" dirty="0" smtClean="0"/>
              <a:t>hivatalos megszólítása is. (Balekkeresztelő Szakestély) </a:t>
            </a:r>
            <a:br>
              <a:rPr lang="hu-HU" dirty="0" smtClean="0"/>
            </a:br>
            <a:r>
              <a:rPr lang="hu-HU" dirty="0" smtClean="0"/>
              <a:t>Nem rendeznek túl gyakran szakestélyt, de ezen rendezvényen </a:t>
            </a:r>
            <a:r>
              <a:rPr lang="hu-HU" dirty="0"/>
              <a:t>csak </a:t>
            </a:r>
            <a:r>
              <a:rPr lang="hu-HU" dirty="0" smtClean="0"/>
              <a:t>azok </a:t>
            </a:r>
            <a:r>
              <a:rPr lang="hu-HU" dirty="0"/>
              <a:t>vehetnek </a:t>
            </a:r>
            <a:r>
              <a:rPr lang="hu-HU" dirty="0" smtClean="0"/>
              <a:t>részt</a:t>
            </a:r>
            <a:r>
              <a:rPr lang="hu-HU" dirty="0"/>
              <a:t>, akik </a:t>
            </a:r>
            <a:r>
              <a:rPr lang="hu-HU" dirty="0" smtClean="0"/>
              <a:t>megkeresztelt egyetemi </a:t>
            </a:r>
            <a:r>
              <a:rPr lang="hu-HU" dirty="0"/>
              <a:t>polgárok.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1"/>
            <a:ext cx="6008914" cy="1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bármi kérdés lenne </a:t>
            </a:r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Email</a:t>
            </a:r>
            <a:r>
              <a:rPr lang="hu-HU" dirty="0" smtClean="0"/>
              <a:t>: zsofy4444@gmail.com</a:t>
            </a:r>
            <a:br>
              <a:rPr lang="hu-HU" dirty="0" smtClean="0"/>
            </a:br>
            <a:endParaRPr lang="hu-HU" dirty="0" smtClean="0"/>
          </a:p>
          <a:p>
            <a:r>
              <a:rPr lang="hu-HU" u="sng" dirty="0" smtClean="0"/>
              <a:t>Facebook</a:t>
            </a:r>
            <a:r>
              <a:rPr lang="hu-HU" dirty="0" smtClean="0"/>
              <a:t>: Szfárli Zsófia</a:t>
            </a:r>
            <a:br>
              <a:rPr lang="hu-HU" dirty="0" smtClean="0"/>
            </a:br>
            <a:endParaRPr lang="hu-HU" dirty="0" smtClean="0"/>
          </a:p>
          <a:p>
            <a:r>
              <a:rPr lang="hu-HU" u="sng" dirty="0" smtClean="0"/>
              <a:t>Vagy</a:t>
            </a:r>
            <a:r>
              <a:rPr lang="hu-HU" dirty="0" smtClean="0"/>
              <a:t>: gyertek le a </a:t>
            </a:r>
            <a:r>
              <a:rPr lang="hu-HU" dirty="0" err="1" smtClean="0"/>
              <a:t>HaBárba</a:t>
            </a:r>
            <a:r>
              <a:rPr lang="hu-HU" dirty="0" smtClean="0"/>
              <a:t> (1114, </a:t>
            </a:r>
            <a:r>
              <a:rPr lang="hu-HU" dirty="0" err="1" smtClean="0"/>
              <a:t>Bp</a:t>
            </a:r>
            <a:r>
              <a:rPr lang="hu-HU" dirty="0" smtClean="0"/>
              <a:t>, Bartók Béla út 17.), ott mindenki készségesen a rendelkezésetekre fog állni, bármi kérdésetek, kérésetek, óhajotok, sóhajotok legyen a karunkkal vagy az oktatással kapcsolatban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1393370"/>
            <a:ext cx="6662057" cy="21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4" y="1690688"/>
            <a:ext cx="7392552" cy="4930775"/>
          </a:xfrm>
        </p:spPr>
      </p:pic>
    </p:spTree>
    <p:extLst>
      <p:ext uri="{BB962C8B-B14F-4D97-AF65-F5344CB8AC3E}">
        <p14:creationId xmlns:p14="http://schemas.microsoft.com/office/powerpoint/2010/main" val="100676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Feltételek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Hallgatói nyilatkozat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Ponthatár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 érettségi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Választható: fizika/biológia/informatika/kémia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Emeltszintű érettségi: ha ide jelentkezel, nem kötelező (DE CÉLSZERŰ!)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Előzetes nyelvtudás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85" y="365125"/>
            <a:ext cx="4321715" cy="37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kar összetétele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 alapszak: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Közlekedésmérnöki alapszak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Járműmérnöki alapszak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mérnök alapszak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46032"/>
            <a:ext cx="4953000" cy="32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0"/>
            <a:ext cx="3759200" cy="1865768"/>
          </a:xfrm>
          <a:prstGeom prst="rect">
            <a:avLst/>
          </a:prstGeom>
          <a:blipFill>
            <a:blip r:embed="rId4">
              <a:alphaModFix amt="50000"/>
            </a:blip>
            <a:stretch>
              <a:fillRect/>
            </a:stretch>
          </a:blip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Járműmérnöki alapszak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04711"/>
            <a:ext cx="10515600" cy="435133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közlekedés és szállítás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gépeivel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berendezéseivel</a:t>
            </a:r>
            <a:b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járművekkel és mobil gépekkel – kapcsolatos ismeretek a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járműmérnöki alapszak (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keretében sajátíthatók el.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 képzés célja olyan járműmérnökök képzése, akik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képesek a közlekedési-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szállítási- és logisztikai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folyamatok sajátosságait figyelembe véve 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közúti, vasúti-, vízi- és légi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járművek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építő- és anyagmoz­gatógépek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üzemeltetésére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Szakosodási lehetőségek: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Gépjárművek, Légi járművek, Vízi járművek, Vasúti járművek, Építőgépek, Automatizált anyagmozgató berendezések és robotok, Járműgyártás, Járműmechatronika, Járműfelépítmények</a:t>
            </a:r>
          </a:p>
        </p:txBody>
      </p:sp>
    </p:spTree>
    <p:extLst>
      <p:ext uri="{BB962C8B-B14F-4D97-AF65-F5344CB8AC3E}">
        <p14:creationId xmlns:p14="http://schemas.microsoft.com/office/powerpoint/2010/main" val="24795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mérnöki alapszak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vállalatokon belüli és vállalatok közötti komplex logisztikai folyamatok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rendszerek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irányításához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elemzéséhez és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működtetéséhez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szükséges ismeretanyag a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mérnöki alapszak (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keretében szerezhető meg.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HOLNAP: Daróczi Dávid</a:t>
            </a:r>
            <a:endParaRPr lang="hu-H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04" y="3937964"/>
            <a:ext cx="3284482" cy="22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Közlekedésmérnöki alapszak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közlekedésmérnöki alapszak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 keretében a közlekedéssel, szállítással és gépesítéssel kapcsolatos folyamatok ismeretei sajátíthatók el.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alapképzés célja olyan közlekedésmérnökök képzése, akik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alkalmasak közlekedési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áru- és személyszállítási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folyamatok szervezésére és működtetésére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képesek ezen folyamatok eszközeinek kiválasztásával, üzemeltetésével és fenntartásával kapcsolatos feladatok ellátására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beleértve az infrastruktúra, valamint az irányítási és informatikai rendszer elemeit.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2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486150"/>
            <a:ext cx="4286250" cy="3371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Közlekedésmérnöki </a:t>
            </a:r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alapszak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közlekedésmérnökök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közlekedési vállalatok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 dolgoznak,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közlekedési eszközök fejlesztésé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 foglalkoznak, illetve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tervező, üzemeltető, karbantartó feladatok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látnak el. 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képzésben a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tervezés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sel,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közlekedésszervezés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sel, a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technológiai háttér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rel, a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háttér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rel, illetve a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járművek üzemeltetésé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 kapcsolatos tudásanyag egyaránt szerepel.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7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Közlekedésmérnöki szakosodási lehetőségek</a:t>
            </a:r>
            <a:endParaRPr lang="hu-H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Közúti közlekedési folyamatok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Vasúti közlekedési folyamatok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Légi közlekedési folyamatok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Vízi közlekedési folyamatok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4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képzésről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7 félév (6 hét szakmai gyakorlattal)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Összesen 12 államilag támogatott félév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Új képzési rendszer 2016-tól, új tanrend, egyre javuló tanmenet</a:t>
            </a:r>
            <a:br>
              <a:rPr lang="hu-HU" dirty="0" smtClean="0"/>
            </a:br>
            <a:r>
              <a:rPr lang="hu-HU" dirty="0" smtClean="0"/>
              <a:t>Versenyképes diploma, nagyon jó elhelyezkedési lehetőségek, átlagos/átlagon felüli bérezés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Bejutni könnyű..</a:t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9" b="6359"/>
          <a:stretch/>
        </p:blipFill>
        <p:spPr>
          <a:xfrm>
            <a:off x="7543800" y="365125"/>
            <a:ext cx="3810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202</Words>
  <Application>Microsoft Office PowerPoint</Application>
  <PresentationFormat>Szélesvásznú</PresentationFormat>
  <Paragraphs>48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Office-téma</vt:lpstr>
      <vt:lpstr>Budapesti Műszaki és Gazdaságtudományi Egyetem</vt:lpstr>
      <vt:lpstr>Feltételek</vt:lpstr>
      <vt:lpstr>A kar összetétele</vt:lpstr>
      <vt:lpstr>Járműmérnöki alapszak</vt:lpstr>
      <vt:lpstr>Logisztikai mérnöki alapszak</vt:lpstr>
      <vt:lpstr>Közlekedésmérnöki alapszak</vt:lpstr>
      <vt:lpstr>Közlekedésmérnöki alapszak</vt:lpstr>
      <vt:lpstr>Közlekedésmérnöki szakosodási lehetőségek</vt:lpstr>
      <vt:lpstr>A képzésről</vt:lpstr>
      <vt:lpstr>Közösségi élet</vt:lpstr>
      <vt:lpstr>Hagyományőrzés</vt:lpstr>
      <vt:lpstr>Ha bármi kérdés lenne </vt:lpstr>
      <vt:lpstr>Köszönöm a figyelmet!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Szfárli Zsófia</dc:creator>
  <cp:lastModifiedBy>Szfárli Zsófia</cp:lastModifiedBy>
  <cp:revision>24</cp:revision>
  <dcterms:created xsi:type="dcterms:W3CDTF">2016-11-28T08:55:27Z</dcterms:created>
  <dcterms:modified xsi:type="dcterms:W3CDTF">2016-11-28T13:31:26Z</dcterms:modified>
</cp:coreProperties>
</file>