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B05A-C4B9-4EF6-9D10-3FAAEB1B095D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8D399-5674-4CFD-910D-E05BD3A202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9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Szállítás</a:t>
            </a:r>
            <a:r>
              <a:rPr lang="hu-HU" baseline="0" dirty="0"/>
              <a:t>hoz és raktározáshoz kapcsolódó anyag- és információáramlás tervezése, szervezése.</a:t>
            </a:r>
          </a:p>
          <a:p>
            <a:r>
              <a:rPr lang="hu-HU" baseline="0" dirty="0"/>
              <a:t>Hihetetlenül sokrétű: repülő, hajó, targonca, kamion, vasút.</a:t>
            </a:r>
          </a:p>
          <a:p>
            <a:r>
              <a:rPr lang="hu-HU" baseline="0" dirty="0"/>
              <a:t>Sokféle munkalehetőség, íróasztali és terepmunka.</a:t>
            </a:r>
          </a:p>
          <a:p>
            <a:r>
              <a:rPr lang="hu-HU" baseline="0" dirty="0"/>
              <a:t>De az egésznek közös alaprendszere van, ezt adja át az egyetem. (és sok felesleges dolgot)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D399-5674-4CFD-910D-E05BD3A202A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50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Hibaérzékenység, </a:t>
            </a:r>
            <a:r>
              <a:rPr lang="hu-HU" baseline="0" dirty="0"/>
              <a:t>logikus gondolkodás.</a:t>
            </a:r>
          </a:p>
          <a:p>
            <a:r>
              <a:rPr lang="hu-HU" baseline="0" dirty="0"/>
              <a:t>meg tudja állni, hogy visítva röhögjön.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D399-5674-4CFD-910D-E05BD3A202A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6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várható jövő</a:t>
            </a:r>
            <a:r>
              <a:rPr lang="hu-HU" baseline="0" dirty="0"/>
              <a:t>!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D399-5674-4CFD-910D-E05BD3A202A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25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várható jövő.</a:t>
            </a:r>
            <a:r>
              <a:rPr lang="hu-HU" baseline="0" dirty="0"/>
              <a:t> Biztos munka, átlag fölötti fizetés. Várható kezdőfizetés nettó 200-220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D399-5674-4CFD-910D-E05BD3A202A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50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Felesleges tantárgyak, szigorú osztályozással (új tanterv már jobb egy fokkal)</a:t>
            </a:r>
          </a:p>
          <a:p>
            <a:r>
              <a:rPr lang="hu-HU" dirty="0"/>
              <a:t>Őszi/tavaszi</a:t>
            </a:r>
            <a:r>
              <a:rPr lang="hu-HU" baseline="0" dirty="0"/>
              <a:t> szünet hiánya.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8D399-5674-4CFD-910D-E05BD3A202A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92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81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03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5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97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10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6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5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2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3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D33567-F1A1-42B8-96E5-B2F48B5882FF}" type="datetimeFigureOut">
              <a:rPr lang="hu-HU" smtClean="0"/>
              <a:t>2016. 11. 27.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56D3F7-3FBE-41D8-BFC2-056D92F779CA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BME - Logisztika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cap="none" dirty="0"/>
              <a:t>By Daróczi Dávid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2700"/>
            <a:ext cx="2032000" cy="653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831" y="6328229"/>
            <a:ext cx="1827169" cy="529771"/>
          </a:xfrm>
          <a:prstGeom prst="rect">
            <a:avLst/>
          </a:prstGeom>
        </p:spPr>
      </p:pic>
      <p:pic>
        <p:nvPicPr>
          <p:cNvPr id="1026" name="Picture 2" descr="Képtalálat a következőre: „bme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37" y="0"/>
            <a:ext cx="6249285" cy="20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1361"/>
          </a:xfrm>
        </p:spPr>
        <p:txBody>
          <a:bodyPr anchor="ctr">
            <a:normAutofit/>
          </a:bodyPr>
          <a:lstStyle/>
          <a:p>
            <a:pPr algn="ctr"/>
            <a:r>
              <a:rPr lang="hu-HU" sz="5400" b="1" dirty="0"/>
              <a:t>Mi az a logisztika?</a:t>
            </a:r>
          </a:p>
        </p:txBody>
      </p:sp>
      <p:pic>
        <p:nvPicPr>
          <p:cNvPr id="2054" name="Picture 6" descr="Képtalálat a következőre: „logisztik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415"/>
            <a:ext cx="6994390" cy="41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targoncás anyagmozgatás”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1862051"/>
            <a:ext cx="6622472" cy="31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328229"/>
            <a:ext cx="2053257" cy="585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2230" y="6327757"/>
            <a:ext cx="1828800" cy="5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5400" b="1" dirty="0"/>
              <a:t>Milyen a jó logisztikus?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76961" y="1877785"/>
            <a:ext cx="4215039" cy="2873351"/>
          </a:xfrm>
          <a:prstGeom prst="rect">
            <a:avLst/>
          </a:prstGeom>
        </p:spPr>
      </p:pic>
      <p:pic>
        <p:nvPicPr>
          <p:cNvPr id="3074" name="Picture 2" descr="Képtalálat a következőre: „logisztik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785"/>
            <a:ext cx="5210629" cy="36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éptalálat a következőre: „logisztika”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-713"/>
          <a:stretch/>
        </p:blipFill>
        <p:spPr bwMode="auto">
          <a:xfrm>
            <a:off x="4211782" y="2491067"/>
            <a:ext cx="4331236" cy="38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328229"/>
            <a:ext cx="2053257" cy="585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3860" y="6328229"/>
            <a:ext cx="1827169" cy="5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5400" b="1" dirty="0"/>
              <a:t>Elvárások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8085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Nem kell emelt szintű érettségi</a:t>
            </a:r>
          </a:p>
          <a:p>
            <a:r>
              <a:rPr lang="hu-HU" sz="2800" dirty="0"/>
              <a:t>Kötelező tárgy: matek</a:t>
            </a:r>
          </a:p>
          <a:p>
            <a:r>
              <a:rPr lang="hu-HU" sz="2800" dirty="0"/>
              <a:t>Választható tárgyak: </a:t>
            </a:r>
          </a:p>
          <a:p>
            <a:pPr marL="811213" lvl="3" indent="-354013">
              <a:buSzPct val="130000"/>
              <a:buFont typeface="Arial" panose="020B0604020202020204" pitchFamily="34" charset="0"/>
              <a:buChar char="•"/>
            </a:pPr>
            <a:r>
              <a:rPr lang="hu-HU" sz="2400" dirty="0"/>
              <a:t>Fizika</a:t>
            </a:r>
          </a:p>
          <a:p>
            <a:pPr marL="811213" lvl="3" indent="-354013">
              <a:buSzPct val="130000"/>
              <a:buFont typeface="Arial" panose="020B0604020202020204" pitchFamily="34" charset="0"/>
              <a:buChar char="•"/>
            </a:pPr>
            <a:r>
              <a:rPr lang="hu-HU" sz="2400" dirty="0"/>
              <a:t>Informatika</a:t>
            </a:r>
          </a:p>
          <a:p>
            <a:pPr marL="811213" lvl="3" indent="-354013">
              <a:buSzPct val="130000"/>
              <a:buFont typeface="Arial" panose="020B0604020202020204" pitchFamily="34" charset="0"/>
              <a:buChar char="•"/>
            </a:pPr>
            <a:r>
              <a:rPr lang="hu-HU" sz="2400" dirty="0"/>
              <a:t>Biológia</a:t>
            </a:r>
          </a:p>
          <a:p>
            <a:pPr marL="811213" lvl="3" indent="-354013">
              <a:buSzPct val="130000"/>
              <a:buFont typeface="Arial" panose="020B0604020202020204" pitchFamily="34" charset="0"/>
              <a:buChar char="•"/>
            </a:pPr>
            <a:r>
              <a:rPr lang="hu-HU" sz="2400" dirty="0"/>
              <a:t>Kémia</a:t>
            </a:r>
          </a:p>
          <a:p>
            <a:pPr marL="811213" lvl="3" indent="-354013">
              <a:buSzPct val="130000"/>
              <a:buFont typeface="Arial" panose="020B0604020202020204" pitchFamily="34" charset="0"/>
              <a:buChar char="•"/>
            </a:pPr>
            <a:r>
              <a:rPr lang="hu-HU" sz="2400" dirty="0"/>
              <a:t>Szakmai előkészítő tárgyak</a:t>
            </a:r>
          </a:p>
          <a:p>
            <a:pPr marL="811213" lvl="3" indent="-354013">
              <a:buSzPct val="130000"/>
              <a:buFont typeface="Arial" panose="020B0604020202020204" pitchFamily="34" charset="0"/>
              <a:buChar char="•"/>
            </a:pPr>
            <a:r>
              <a:rPr lang="hu-HU" sz="2400" dirty="0"/>
              <a:t>Ágazati szakmai tárgyak</a:t>
            </a:r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Tavalyi ponthatár: 332 </a:t>
            </a:r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Előzetes nyelvtudásra nincs szükség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28229"/>
            <a:ext cx="2053257" cy="58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860" y="6328229"/>
            <a:ext cx="1827169" cy="529771"/>
          </a:xfrm>
          <a:prstGeom prst="rect">
            <a:avLst/>
          </a:prstGeom>
        </p:spPr>
      </p:pic>
      <p:pic>
        <p:nvPicPr>
          <p:cNvPr id="6146" name="Picture 2" descr="Képtalálat a következőre: „elvárások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1773344"/>
            <a:ext cx="3048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7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Képtalálat a következőre: „pénz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0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éptalálat a következőre: „bm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774"/>
            <a:ext cx="12192000" cy="42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142" y="-582104"/>
            <a:ext cx="117397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/>
              <a:t>B</a:t>
            </a:r>
            <a:r>
              <a:rPr lang="hu-HU" sz="8800" dirty="0"/>
              <a:t>iztos</a:t>
            </a:r>
            <a:r>
              <a:rPr lang="hu-HU" sz="16600" dirty="0"/>
              <a:t> M</a:t>
            </a:r>
            <a:r>
              <a:rPr lang="hu-HU" sz="8800" dirty="0"/>
              <a:t>egint</a:t>
            </a:r>
            <a:r>
              <a:rPr lang="hu-HU" sz="16600" dirty="0"/>
              <a:t> E</a:t>
            </a:r>
            <a:r>
              <a:rPr lang="hu-HU" sz="8800" dirty="0"/>
              <a:t>gyes</a:t>
            </a:r>
            <a:endParaRPr lang="hu-HU" sz="1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28229"/>
            <a:ext cx="2053257" cy="58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860" y="6328229"/>
            <a:ext cx="1827169" cy="5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38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1980</TotalTime>
  <Words>154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BME - Logisztika</vt:lpstr>
      <vt:lpstr>Mi az a logisztika?</vt:lpstr>
      <vt:lpstr>Milyen a jó logisztikus?</vt:lpstr>
      <vt:lpstr>Elvárások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BME - Logisztika</dc:title>
  <dc:creator>Dávid D.</dc:creator>
  <cp:lastModifiedBy>Dávid D.</cp:lastModifiedBy>
  <cp:revision>15</cp:revision>
  <dcterms:created xsi:type="dcterms:W3CDTF">2016-11-17T12:14:54Z</dcterms:created>
  <dcterms:modified xsi:type="dcterms:W3CDTF">2016-11-28T17:04:45Z</dcterms:modified>
</cp:coreProperties>
</file>