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4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18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41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90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65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67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53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85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8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31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6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2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1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2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8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6228-CBF6-4BEE-9EA9-ED1DA302BBFE}" type="datetimeFigureOut">
              <a:rPr lang="hu-HU" smtClean="0"/>
              <a:t>2016. 11. 29.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D8DA-BCE1-4BDB-A053-A3AAC5B8D2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36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k.elte.hu/" TargetMode="External"/><Relationship Id="rId2" Type="http://schemas.openxmlformats.org/officeDocument/2006/relationships/hyperlink" Target="http://tkk.elte.hu/az-osztatlan-tanarkepzes-bemutatasa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te.hu/content/kari-nyilt-napok.e.793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5053" y="334629"/>
            <a:ext cx="11230378" cy="2387600"/>
          </a:xfrm>
        </p:spPr>
        <p:txBody>
          <a:bodyPr/>
          <a:lstStyle/>
          <a:p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 BTK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osztatlan tanárképzés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11945" y="5005835"/>
            <a:ext cx="9001462" cy="1655762"/>
          </a:xfrm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 Balla Barbara </a:t>
            </a:r>
          </a:p>
          <a:p>
            <a:pPr algn="r"/>
            <a:r>
              <a:rPr lang="hu-HU" sz="2000" dirty="0" smtClean="0"/>
              <a:t>Másodéves angol-történelem osztatlan </a:t>
            </a:r>
            <a:r>
              <a:rPr lang="hu-HU" sz="2000" dirty="0" err="1" smtClean="0"/>
              <a:t>tanárszakos</a:t>
            </a:r>
            <a:r>
              <a:rPr lang="hu-HU" sz="2000" dirty="0" smtClean="0"/>
              <a:t> hallgató 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2722229"/>
            <a:ext cx="3760632" cy="3760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80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851" y="313386"/>
            <a:ext cx="11309712" cy="8070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„1635-ben Nagyszombaton elültettünk egy fát…”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669" y="1244856"/>
            <a:ext cx="5409126" cy="5065792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sz="8000" dirty="0" smtClean="0"/>
              <a:t>Mi is ez az </a:t>
            </a:r>
            <a:r>
              <a:rPr lang="hu-HU" sz="8000" b="1" dirty="0" smtClean="0"/>
              <a:t>osztatlan tanárképzés</a:t>
            </a:r>
            <a:r>
              <a:rPr lang="hu-HU" sz="8000" dirty="0" smtClean="0"/>
              <a:t>??</a:t>
            </a:r>
          </a:p>
          <a:p>
            <a:endParaRPr lang="hu-HU" sz="8000" dirty="0"/>
          </a:p>
          <a:p>
            <a:r>
              <a:rPr lang="hu-HU" sz="8000" dirty="0" smtClean="0"/>
              <a:t>Tudós Tanárok – Tanár Tudósok? IGEN! </a:t>
            </a:r>
          </a:p>
          <a:p>
            <a:endParaRPr lang="hu-HU" sz="8000" dirty="0"/>
          </a:p>
          <a:p>
            <a:r>
              <a:rPr lang="hu-HU" sz="8000" b="1" dirty="0" smtClean="0"/>
              <a:t>Bekerülés</a:t>
            </a:r>
            <a:r>
              <a:rPr lang="hu-HU" sz="8000" dirty="0" smtClean="0"/>
              <a:t>- egyáltalán lehetséges?</a:t>
            </a:r>
          </a:p>
          <a:p>
            <a:pPr marL="0" indent="0">
              <a:buNone/>
            </a:pPr>
            <a:endParaRPr lang="hu-HU" sz="8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hu-HU" sz="8000" dirty="0" smtClean="0">
                <a:sym typeface="Wingdings" panose="05000000000000000000" pitchFamily="2" charset="2"/>
              </a:rPr>
              <a:t>2015: 360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sz="8000" dirty="0" smtClean="0">
                <a:sym typeface="Wingdings" panose="05000000000000000000" pitchFamily="2" charset="2"/>
              </a:rPr>
              <a:t>2016: 382 pont!   Pontgyűjtő akció  </a:t>
            </a:r>
            <a:endParaRPr lang="hu-HU" sz="8000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23460" r="29436" b="7209"/>
          <a:stretch/>
        </p:blipFill>
        <p:spPr>
          <a:xfrm>
            <a:off x="5924282" y="1244856"/>
            <a:ext cx="5821250" cy="5330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9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52530"/>
          </a:xfrm>
        </p:spPr>
        <p:txBody>
          <a:bodyPr/>
          <a:lstStyle/>
          <a:p>
            <a:r>
              <a:rPr lang="hu-HU" dirty="0" smtClean="0"/>
              <a:t>Anglisztika </a:t>
            </a:r>
            <a:r>
              <a:rPr lang="hu-HU" dirty="0" err="1" smtClean="0"/>
              <a:t>Ba</a:t>
            </a:r>
            <a:r>
              <a:rPr lang="hu-HU" dirty="0" smtClean="0"/>
              <a:t> – Történelem 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2016: 418 (csökkent az előzőhöz képest)</a:t>
            </a:r>
          </a:p>
          <a:p>
            <a:r>
              <a:rPr lang="hu-HU" sz="2400" dirty="0" smtClean="0"/>
              <a:t>Basic: emelt angol érettségi </a:t>
            </a:r>
          </a:p>
          <a:p>
            <a:r>
              <a:rPr lang="hu-HU" sz="2400" dirty="0" smtClean="0"/>
              <a:t>Minor /specializáció </a:t>
            </a:r>
          </a:p>
          <a:p>
            <a:r>
              <a:rPr lang="hu-HU" sz="2400" dirty="0" smtClean="0"/>
              <a:t>MA:  Anglisztika, Amerikanisztika, Nyelvészet 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2016: 345 pont </a:t>
            </a:r>
          </a:p>
          <a:p>
            <a:r>
              <a:rPr lang="hu-HU" sz="2400" dirty="0" smtClean="0"/>
              <a:t>Töri emelt </a:t>
            </a:r>
          </a:p>
          <a:p>
            <a:r>
              <a:rPr lang="hu-HU" sz="2400" dirty="0" smtClean="0"/>
              <a:t>Minor, szakirány </a:t>
            </a:r>
          </a:p>
          <a:p>
            <a:pPr marL="0" indent="0">
              <a:buNone/>
            </a:pPr>
            <a:r>
              <a:rPr lang="hu-HU" sz="2400" dirty="0" smtClean="0"/>
              <a:t>           </a:t>
            </a:r>
            <a:r>
              <a:rPr lang="hu-HU" sz="2400" dirty="0" smtClean="0">
                <a:sym typeface="Wingdings" panose="05000000000000000000" pitchFamily="2" charset="2"/>
              </a:rPr>
              <a:t> muzeológia, levéltár, V4,  német </a:t>
            </a:r>
            <a:endParaRPr lang="hu-HU" sz="2400" dirty="0">
              <a:sym typeface="Wingdings" panose="05000000000000000000" pitchFamily="2" charset="2"/>
            </a:endParaRPr>
          </a:p>
          <a:p>
            <a:r>
              <a:rPr lang="hu-HU" sz="2400" dirty="0" smtClean="0">
                <a:sym typeface="Wingdings" panose="05000000000000000000" pitchFamily="2" charset="2"/>
              </a:rPr>
              <a:t>MA: korszakok szerint töri, muzeológia, levéltár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373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271563"/>
            <a:ext cx="10353761" cy="974501"/>
          </a:xfrm>
        </p:spPr>
        <p:txBody>
          <a:bodyPr/>
          <a:lstStyle/>
          <a:p>
            <a:r>
              <a:rPr lang="hu-HU" dirty="0" smtClean="0"/>
              <a:t>#PATINA #Presztízs #Kiválóság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841678"/>
            <a:ext cx="4186239" cy="4207099"/>
          </a:xfrm>
        </p:spPr>
        <p:txBody>
          <a:bodyPr/>
          <a:lstStyle/>
          <a:p>
            <a:endParaRPr lang="hu-HU" dirty="0"/>
          </a:p>
          <a:p>
            <a:r>
              <a:rPr lang="hu-HU" sz="2400" dirty="0" smtClean="0"/>
              <a:t>Oktatói és hallgatói kiválóság </a:t>
            </a:r>
          </a:p>
          <a:p>
            <a:r>
              <a:rPr lang="hu-HU" sz="2400" dirty="0"/>
              <a:t>Milyen a bölcsészélet? </a:t>
            </a:r>
          </a:p>
          <a:p>
            <a:r>
              <a:rPr lang="hu-HU" sz="2400" dirty="0" smtClean="0"/>
              <a:t>Lehetőségek (Erasmus, ösztöndíj) </a:t>
            </a:r>
          </a:p>
          <a:p>
            <a:r>
              <a:rPr lang="hu-HU" sz="2400" dirty="0" smtClean="0"/>
              <a:t>Buli van azért? </a:t>
            </a:r>
            <a:r>
              <a:rPr lang="hu-HU" sz="2400" dirty="0" smtClean="0">
                <a:sym typeface="Wingdings" panose="05000000000000000000" pitchFamily="2" charset="2"/>
              </a:rPr>
              <a:t> </a:t>
            </a:r>
          </a:p>
          <a:p>
            <a:endParaRPr lang="hu-HU" sz="2400" dirty="0">
              <a:sym typeface="Wingdings" panose="05000000000000000000" pitchFamily="2" charset="2"/>
            </a:endParaRPr>
          </a:p>
          <a:p>
            <a:endParaRPr lang="hu-HU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8" y="1138233"/>
            <a:ext cx="4826298" cy="2413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8" y="3945227"/>
            <a:ext cx="4842641" cy="261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7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42682"/>
          </a:xfrm>
        </p:spPr>
        <p:txBody>
          <a:bodyPr/>
          <a:lstStyle/>
          <a:p>
            <a:r>
              <a:rPr lang="hu-HU" dirty="0" smtClean="0"/>
              <a:t>Hasznos oldalak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352283"/>
            <a:ext cx="10353762" cy="4438917"/>
          </a:xfrm>
        </p:spPr>
        <p:txBody>
          <a:bodyPr/>
          <a:lstStyle/>
          <a:p>
            <a:r>
              <a:rPr lang="hu-HU" dirty="0">
                <a:hlinkClick r:id="rId2"/>
              </a:rPr>
              <a:t>http://tkk.elte.hu/az-osztatlan-tanarkepzes-bemutatasa-2</a:t>
            </a:r>
            <a:r>
              <a:rPr lang="hu-HU" dirty="0" smtClean="0">
                <a:hlinkClick r:id="rId2"/>
              </a:rPr>
              <a:t>/</a:t>
            </a:r>
            <a:endParaRPr lang="hu-HU" dirty="0"/>
          </a:p>
          <a:p>
            <a:r>
              <a:rPr lang="hu-HU" dirty="0">
                <a:hlinkClick r:id="rId3"/>
              </a:rPr>
              <a:t>https://www.btk.elte.hu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https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www.elte.hu/content/kari-nyilt-napok.e.7934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NYÍLT NAPOK: </a:t>
            </a:r>
          </a:p>
          <a:p>
            <a:pPr marL="0" indent="0">
              <a:buNone/>
            </a:pPr>
            <a:r>
              <a:rPr lang="hu-HU" dirty="0" smtClean="0"/>
              <a:t>BTK: 2017. 01.27. 10.11 – Múzeum körút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63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5269" y="4490680"/>
            <a:ext cx="9001462" cy="165576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INGYIRIBINGYIRIIIIII ELTE! #</a:t>
            </a:r>
            <a:r>
              <a:rPr lang="hu-HU" sz="3600" dirty="0" err="1" smtClean="0"/>
              <a:t>onelove</a:t>
            </a:r>
            <a:r>
              <a:rPr lang="hu-HU" sz="3600" dirty="0" smtClean="0"/>
              <a:t> 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9979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236</TotalTime>
  <Words>165</Words>
  <Application>Microsoft Office PowerPoint</Application>
  <PresentationFormat>Szélesvásznú</PresentationFormat>
  <Paragraphs>49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ELTE BTK   osztatlan tanárképzés </vt:lpstr>
      <vt:lpstr>„1635-ben Nagyszombaton elültettünk egy fát…”</vt:lpstr>
      <vt:lpstr>Anglisztika Ba – Történelem BA</vt:lpstr>
      <vt:lpstr>#PATINA #Presztízs #Kiválóság </vt:lpstr>
      <vt:lpstr>Hasznos oldalak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 BTK   osztatlan tanárképzés</dc:title>
  <dc:creator>Balla Barbara</dc:creator>
  <cp:lastModifiedBy>Balla Barbara</cp:lastModifiedBy>
  <cp:revision>10</cp:revision>
  <dcterms:created xsi:type="dcterms:W3CDTF">2016-11-28T20:06:24Z</dcterms:created>
  <dcterms:modified xsi:type="dcterms:W3CDTF">2016-11-29T11:50:33Z</dcterms:modified>
</cp:coreProperties>
</file>