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3" r:id="rId6"/>
    <p:sldId id="260" r:id="rId7"/>
    <p:sldId id="261" r:id="rId8"/>
    <p:sldId id="268" r:id="rId9"/>
    <p:sldId id="262" r:id="rId10"/>
    <p:sldId id="264" r:id="rId11"/>
    <p:sldId id="265" r:id="rId12"/>
    <p:sldId id="266" r:id="rId13"/>
    <p:sldId id="267" r:id="rId14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 hasCustomPrompt="1"/>
          </p:nvPr>
        </p:nvSpPr>
        <p:spPr>
          <a:xfrm>
            <a:off x="683568" y="1095944"/>
            <a:ext cx="7772400" cy="1470025"/>
          </a:xfrm>
          <a:prstGeom prst="rect">
            <a:avLst/>
          </a:prstGeom>
          <a:noFill/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hu-HU" dirty="0" smtClean="0"/>
              <a:t>CÍM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 hasCustomPrompt="1"/>
          </p:nvPr>
        </p:nvSpPr>
        <p:spPr>
          <a:xfrm>
            <a:off x="1403648" y="2737723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bg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dirty="0" smtClean="0"/>
              <a:t>ALCÍM</a:t>
            </a:r>
            <a:endParaRPr lang="hu-H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Alcím és tartalom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 hasCustomPrompt="1"/>
          </p:nvPr>
        </p:nvSpPr>
        <p:spPr>
          <a:xfrm>
            <a:off x="355896" y="289123"/>
            <a:ext cx="7992888" cy="518458"/>
          </a:xfrm>
          <a:prstGeom prst="rect">
            <a:avLst/>
          </a:prstGeom>
        </p:spPr>
        <p:txBody>
          <a:bodyPr anchor="ctr"/>
          <a:lstStyle>
            <a:lvl1pPr algn="l">
              <a:defRPr>
                <a:solidFill>
                  <a:schemeClr val="tx1"/>
                </a:solidFill>
              </a:defRPr>
            </a:lvl1pPr>
          </a:lstStyle>
          <a:p>
            <a:r>
              <a:rPr lang="hu-HU" dirty="0" smtClean="0"/>
              <a:t>Fejezetcím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 hasCustomPrompt="1"/>
          </p:nvPr>
        </p:nvSpPr>
        <p:spPr>
          <a:xfrm>
            <a:off x="379352" y="1212466"/>
            <a:ext cx="7288992" cy="4808822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hu-HU" dirty="0" smtClean="0"/>
              <a:t>Tartalom</a:t>
            </a:r>
          </a:p>
          <a:p>
            <a:pPr lvl="1"/>
            <a:r>
              <a:rPr lang="hu-HU" dirty="0" smtClean="0"/>
              <a:t>2. szint</a:t>
            </a:r>
          </a:p>
          <a:p>
            <a:pPr lvl="2"/>
            <a:r>
              <a:rPr lang="hu-HU" dirty="0" smtClean="0"/>
              <a:t>3. szint</a:t>
            </a:r>
          </a:p>
          <a:p>
            <a:pPr lvl="3"/>
            <a:r>
              <a:rPr lang="hu-HU" dirty="0" smtClean="0"/>
              <a:t>4. szint</a:t>
            </a:r>
          </a:p>
          <a:p>
            <a:pPr lvl="4"/>
            <a:r>
              <a:rPr lang="hu-HU" dirty="0" smtClean="0"/>
              <a:t>5. szint</a:t>
            </a:r>
            <a:endParaRPr lang="hu-H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talom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artalom helye 2"/>
          <p:cNvSpPr>
            <a:spLocks noGrp="1"/>
          </p:cNvSpPr>
          <p:nvPr>
            <p:ph idx="1" hasCustomPrompt="1"/>
          </p:nvPr>
        </p:nvSpPr>
        <p:spPr>
          <a:xfrm>
            <a:off x="379352" y="318254"/>
            <a:ext cx="7505016" cy="570303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hu-HU" dirty="0" smtClean="0"/>
              <a:t>Tartalom</a:t>
            </a:r>
          </a:p>
          <a:p>
            <a:pPr lvl="1"/>
            <a:r>
              <a:rPr lang="hu-HU" dirty="0" smtClean="0"/>
              <a:t>2. szint</a:t>
            </a:r>
          </a:p>
          <a:p>
            <a:pPr lvl="2"/>
            <a:r>
              <a:rPr lang="hu-HU" dirty="0" smtClean="0"/>
              <a:t>3. szint</a:t>
            </a:r>
          </a:p>
          <a:p>
            <a:pPr lvl="3"/>
            <a:r>
              <a:rPr lang="hu-HU" dirty="0" smtClean="0"/>
              <a:t>4. szint</a:t>
            </a:r>
          </a:p>
          <a:p>
            <a:pPr lvl="4"/>
            <a:r>
              <a:rPr lang="hu-HU" dirty="0" smtClean="0"/>
              <a:t>5. szint</a:t>
            </a:r>
            <a:endParaRPr lang="hu-H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5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g"/><Relationship Id="rId4" Type="http://schemas.openxmlformats.org/officeDocument/2006/relationships/image" Target="../media/image6.jp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Testnevelési Egyetem</a:t>
            </a:r>
            <a:endParaRPr lang="hu-H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403648" y="2737722"/>
            <a:ext cx="6400800" cy="3139549"/>
          </a:xfrm>
        </p:spPr>
        <p:txBody>
          <a:bodyPr/>
          <a:lstStyle/>
          <a:p>
            <a:r>
              <a:rPr lang="hu-HU" dirty="0" smtClean="0"/>
              <a:t>KIG Pályaválasztási Nap</a:t>
            </a:r>
          </a:p>
          <a:p>
            <a:endParaRPr lang="hu-HU" dirty="0" smtClean="0"/>
          </a:p>
          <a:p>
            <a:r>
              <a:rPr lang="hu-HU" dirty="0" err="1" smtClean="0"/>
              <a:t>Martony</a:t>
            </a:r>
            <a:r>
              <a:rPr lang="hu-HU" dirty="0" smtClean="0"/>
              <a:t> Gergely</a:t>
            </a:r>
          </a:p>
          <a:p>
            <a:endParaRPr lang="hu-HU" dirty="0"/>
          </a:p>
          <a:p>
            <a:r>
              <a:rPr lang="hu-HU" dirty="0" smtClean="0"/>
              <a:t>2016.11.30.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046000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Kiknek ajánlom a szakot!?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Nem csak jó </a:t>
            </a: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sportoló</a:t>
            </a:r>
            <a:endParaRPr lang="hu-H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Szorgalom</a:t>
            </a:r>
          </a:p>
          <a:p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Gyermekek iránti szeretet</a:t>
            </a:r>
          </a:p>
          <a:p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Kreativitás</a:t>
            </a:r>
          </a:p>
          <a:p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edagógiai képesség</a:t>
            </a:r>
          </a:p>
          <a:p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Kapcsolatteremtő képesség</a:t>
            </a:r>
          </a:p>
          <a:p>
            <a:endParaRPr lang="hu-H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hu-H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hu-H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hu-H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6198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Elhelyezkedési esélyek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Tanári szakma</a:t>
            </a: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tanár hiány van</a:t>
            </a:r>
          </a:p>
          <a:p>
            <a:pPr marL="0" indent="0">
              <a:buNone/>
            </a:pPr>
            <a:endParaRPr lang="hu-H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Heti öt testnevelés óra        elhelyezkedési esélyek </a:t>
            </a:r>
            <a:r>
              <a:rPr lang="hu-HU" dirty="0" smtClean="0"/>
              <a:t>✓</a:t>
            </a:r>
          </a:p>
          <a:p>
            <a:pPr marL="0" indent="0">
              <a:buNone/>
            </a:pPr>
            <a:endParaRPr lang="hu-HU" dirty="0" smtClean="0"/>
          </a:p>
          <a:p>
            <a:r>
              <a:rPr lang="hu-HU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Edzői szakma</a:t>
            </a: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sportágtól függ</a:t>
            </a:r>
            <a:endParaRPr lang="hu-H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" name="Egyenes összekötő nyíllal 4"/>
          <p:cNvCxnSpPr/>
          <p:nvPr/>
        </p:nvCxnSpPr>
        <p:spPr>
          <a:xfrm>
            <a:off x="3203848" y="1556792"/>
            <a:ext cx="576064" cy="0"/>
          </a:xfrm>
          <a:prstGeom prst="straightConnector1">
            <a:avLst/>
          </a:prstGeom>
          <a:ln>
            <a:solidFill>
              <a:schemeClr val="accent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Egyenes összekötő nyíllal 5"/>
          <p:cNvCxnSpPr/>
          <p:nvPr/>
        </p:nvCxnSpPr>
        <p:spPr>
          <a:xfrm>
            <a:off x="4499814" y="2708920"/>
            <a:ext cx="576064" cy="0"/>
          </a:xfrm>
          <a:prstGeom prst="straightConnector1">
            <a:avLst/>
          </a:prstGeom>
          <a:ln>
            <a:solidFill>
              <a:schemeClr val="accent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Egyenes összekötő nyíllal 6"/>
          <p:cNvCxnSpPr/>
          <p:nvPr/>
        </p:nvCxnSpPr>
        <p:spPr>
          <a:xfrm>
            <a:off x="3203848" y="4365104"/>
            <a:ext cx="576064" cy="0"/>
          </a:xfrm>
          <a:prstGeom prst="straightConnector1">
            <a:avLst/>
          </a:prstGeom>
          <a:ln>
            <a:solidFill>
              <a:schemeClr val="accent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62722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Főiskolai élet</a:t>
            </a:r>
            <a:endParaRPr lang="hu-HU" dirty="0"/>
          </a:p>
        </p:txBody>
      </p:sp>
      <p:pic>
        <p:nvPicPr>
          <p:cNvPr id="4" name="Tartalom helye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827" y="1212850"/>
            <a:ext cx="3106101" cy="2329576"/>
          </a:xfrm>
        </p:spPr>
      </p:pic>
      <p:pic>
        <p:nvPicPr>
          <p:cNvPr id="5" name="Kép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9952" y="1196752"/>
            <a:ext cx="3923928" cy="2942946"/>
          </a:xfrm>
          <a:prstGeom prst="rect">
            <a:avLst/>
          </a:prstGeom>
        </p:spPr>
      </p:pic>
      <p:pic>
        <p:nvPicPr>
          <p:cNvPr id="6" name="Kép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3645024"/>
            <a:ext cx="3318640" cy="2478609"/>
          </a:xfrm>
          <a:prstGeom prst="rect">
            <a:avLst/>
          </a:prstGeom>
        </p:spPr>
      </p:pic>
      <p:pic>
        <p:nvPicPr>
          <p:cNvPr id="7" name="Kép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4048" y="3506642"/>
            <a:ext cx="2857500" cy="2600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3735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339752" y="2924944"/>
            <a:ext cx="4624696" cy="1136414"/>
          </a:xfrm>
        </p:spPr>
        <p:txBody>
          <a:bodyPr/>
          <a:lstStyle/>
          <a:p>
            <a:pPr marL="0" indent="0">
              <a:buNone/>
            </a:pPr>
            <a:r>
              <a:rPr lang="hu-H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Köszönöm a figyelmet!</a:t>
            </a:r>
            <a:endParaRPr lang="hu-H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2456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Szakok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BSC</a:t>
            </a:r>
          </a:p>
          <a:p>
            <a:pPr marL="514350" indent="-514350">
              <a:buFont typeface="+mj-lt"/>
              <a:buAutoNum type="arabicPeriod"/>
            </a:pP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Testnevelő – edző</a:t>
            </a:r>
          </a:p>
          <a:p>
            <a:pPr marL="514350" indent="-514350">
              <a:buFont typeface="+mj-lt"/>
              <a:buAutoNum type="arabicPeriod"/>
            </a:pP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Humánkineziológia</a:t>
            </a:r>
          </a:p>
          <a:p>
            <a:pPr marL="514350" indent="-514350">
              <a:buFont typeface="+mj-lt"/>
              <a:buAutoNum type="arabicPeriod"/>
            </a:pP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Sportszervező</a:t>
            </a:r>
          </a:p>
          <a:p>
            <a:pPr marL="514350" indent="-514350">
              <a:buFont typeface="+mj-lt"/>
              <a:buAutoNum type="arabicPeriod"/>
            </a:pP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Rekreáció</a:t>
            </a:r>
          </a:p>
          <a:p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Osztatlan tanári képzés (testnevelő – </a:t>
            </a:r>
            <a:r>
              <a:rPr lang="hu-H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gyógytestnevelő</a:t>
            </a: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egészségfejlesztő)</a:t>
            </a:r>
          </a:p>
          <a:p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MA/MSC; PHD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524446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Felvételi – BSC </a:t>
            </a:r>
            <a:r>
              <a:rPr lang="hu-HU" dirty="0" err="1" smtClean="0"/>
              <a:t>Tesi-edző</a:t>
            </a:r>
            <a:r>
              <a:rPr lang="hu-HU" dirty="0" smtClean="0"/>
              <a:t>+Osztatlan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95536" y="1340768"/>
            <a:ext cx="7288992" cy="4808822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É</a:t>
            </a: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rettségi </a:t>
            </a:r>
          </a:p>
          <a:p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Testnevelés (emelt) és biológia v. történelem</a:t>
            </a:r>
          </a:p>
          <a:p>
            <a:pPr marL="514350" indent="-514350">
              <a:buFont typeface="+mj-lt"/>
              <a:buAutoNum type="arabicPeriod" startAt="2"/>
            </a:pP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Alkalmassági vizsga</a:t>
            </a:r>
          </a:p>
          <a:p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Motivációs levél + elbeszélgetés</a:t>
            </a:r>
          </a:p>
        </p:txBody>
      </p:sp>
    </p:spTree>
    <p:extLst>
      <p:ext uri="{BB962C8B-B14F-4D97-AF65-F5344CB8AC3E}">
        <p14:creationId xmlns:p14="http://schemas.microsoft.com/office/powerpoint/2010/main" val="3627100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Felvételi – HK, Sportszervező, </a:t>
            </a:r>
            <a:r>
              <a:rPr lang="hu-HU" dirty="0" err="1" smtClean="0"/>
              <a:t>Reki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Érettségi  </a:t>
            </a:r>
          </a:p>
          <a:p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Testnevelés, biológia, történelem, magyar, idegen nyelv (kettő választandó)</a:t>
            </a:r>
          </a:p>
          <a:p>
            <a:pPr marL="514350" indent="-514350">
              <a:buFont typeface="+mj-lt"/>
              <a:buAutoNum type="arabicPeriod" startAt="2"/>
            </a:pP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Alkalmassági vizsga</a:t>
            </a:r>
          </a:p>
          <a:p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Motivációs levél + elbeszélgetés + motoros alkalmassági (ha nincs testnevelésből érettségid!!)</a:t>
            </a:r>
            <a:endParaRPr lang="hu-H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9592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Nyelvvizsga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547664" y="2492896"/>
            <a:ext cx="5976664" cy="1728192"/>
          </a:xfrm>
        </p:spPr>
        <p:txBody>
          <a:bodyPr/>
          <a:lstStyle/>
          <a:p>
            <a:r>
              <a:rPr lang="hu-HU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Nyelvvizsga</a:t>
            </a: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Középszintű (B2) nyelvvizsga diplomához kötelező minden szakon!</a:t>
            </a:r>
            <a:endParaRPr lang="hu-H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9746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2016 ponthatárok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123728" y="1484784"/>
            <a:ext cx="4320480" cy="4464496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Testnevelő – edző:</a:t>
            </a:r>
          </a:p>
          <a:p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ANÁ </a:t>
            </a: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403 / ANK 403</a:t>
            </a:r>
          </a:p>
          <a:p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ALÁ 371 / ALK 371</a:t>
            </a:r>
          </a:p>
          <a:p>
            <a:pPr marL="0" indent="0">
              <a:buNone/>
            </a:pPr>
            <a:endParaRPr lang="hu-H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arabicPeriod" startAt="2"/>
            </a:pP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Humánkineziológia:</a:t>
            </a:r>
          </a:p>
          <a:p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ANÁ 421 / ANK N.I.</a:t>
            </a:r>
          </a:p>
          <a:p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ALÁ 398 / ALK 428</a:t>
            </a:r>
          </a:p>
          <a:p>
            <a:endParaRPr lang="hu-H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hu-H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hu-H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8680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2016 ponthatárok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123728" y="1412776"/>
            <a:ext cx="6064856" cy="4392488"/>
          </a:xfrm>
        </p:spPr>
        <p:txBody>
          <a:bodyPr/>
          <a:lstStyle/>
          <a:p>
            <a:pPr marL="514350" indent="-514350">
              <a:buFont typeface="+mj-lt"/>
              <a:buAutoNum type="arabicPeriod" startAt="3"/>
            </a:pP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Sportszervező:</a:t>
            </a:r>
          </a:p>
          <a:p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ANÁ 415 / ANK N.I.</a:t>
            </a:r>
          </a:p>
          <a:p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ALÁ 381 / ALK 388</a:t>
            </a:r>
          </a:p>
          <a:p>
            <a:endParaRPr lang="hu-H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arabicPeriod" startAt="4"/>
            </a:pP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Rekreáció és egészségfejlesztés:</a:t>
            </a:r>
          </a:p>
          <a:p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ANÁ 401 / ANK N.I.</a:t>
            </a:r>
          </a:p>
          <a:p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ALÁ 373 / ALK 391</a:t>
            </a:r>
            <a:endParaRPr lang="hu-H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4929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2016 ponthatárok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hu-HU" dirty="0" smtClean="0"/>
          </a:p>
          <a:p>
            <a:pPr marL="0" indent="0" algn="ctr">
              <a:buNone/>
            </a:pPr>
            <a:endParaRPr lang="hu-HU" dirty="0"/>
          </a:p>
          <a:p>
            <a:pPr marL="0" indent="0" algn="ctr">
              <a:buNone/>
            </a:pPr>
            <a:r>
              <a:rPr lang="hu-HU" dirty="0" smtClean="0"/>
              <a:t>5. Osztatlan (10 félév/11félév):</a:t>
            </a:r>
          </a:p>
          <a:p>
            <a:pPr algn="ctr"/>
            <a:r>
              <a:rPr lang="hu-HU" dirty="0" smtClean="0"/>
              <a:t>ONÁ 381/ ONK N.I.</a:t>
            </a:r>
          </a:p>
          <a:p>
            <a:pPr marL="0" indent="0" algn="ctr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7159617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Testnevelő - edző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Sportágak (Atlétika, Torna, Labdajátékok, Úszás…)</a:t>
            </a:r>
          </a:p>
          <a:p>
            <a:pPr marL="0" indent="0">
              <a:buNone/>
            </a:pPr>
            <a:endParaRPr lang="hu-H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Természettudomány (Anatómia, Élettan, Edzéselmélet, Mozgásszabályozás…)</a:t>
            </a:r>
          </a:p>
          <a:p>
            <a:pPr marL="0" indent="0">
              <a:buNone/>
            </a:pPr>
            <a:endParaRPr lang="hu-H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Társadalomtudomány (Neveléstan, Magatartástudomány, </a:t>
            </a:r>
            <a:r>
              <a:rPr lang="hu-H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Biomechanika</a:t>
            </a: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Pszichológia….)</a:t>
            </a:r>
          </a:p>
          <a:p>
            <a:endParaRPr lang="hu-H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hu-H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7078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F_HU_Téma1">
  <a:themeElements>
    <a:clrScheme name="TE 1. (világos)">
      <a:dk1>
        <a:srgbClr val="003064"/>
      </a:dk1>
      <a:lt1>
        <a:srgbClr val="E0E6E9"/>
      </a:lt1>
      <a:dk2>
        <a:srgbClr val="003064"/>
      </a:dk2>
      <a:lt2>
        <a:srgbClr val="E0E6E9"/>
      </a:lt2>
      <a:accent1>
        <a:srgbClr val="003064"/>
      </a:accent1>
      <a:accent2>
        <a:srgbClr val="E0E6E9"/>
      </a:accent2>
      <a:accent3>
        <a:srgbClr val="E5EBEF"/>
      </a:accent3>
      <a:accent4>
        <a:srgbClr val="D3BB9A"/>
      </a:accent4>
      <a:accent5>
        <a:srgbClr val="FFFFFF"/>
      </a:accent5>
      <a:accent6>
        <a:srgbClr val="FFFFFF"/>
      </a:accent6>
      <a:hlink>
        <a:srgbClr val="DA531E"/>
      </a:hlink>
      <a:folHlink>
        <a:srgbClr val="FFFF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TF_HU_Téma1</Template>
  <TotalTime>190</TotalTime>
  <Words>249</Words>
  <Application>Microsoft Office PowerPoint</Application>
  <PresentationFormat>Diavetítés a képernyőre (4:3 oldalarány)</PresentationFormat>
  <Paragraphs>71</Paragraphs>
  <Slides>13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13</vt:i4>
      </vt:variant>
    </vt:vector>
  </HeadingPairs>
  <TitlesOfParts>
    <vt:vector size="14" baseType="lpstr">
      <vt:lpstr>TF_HU_Téma1</vt:lpstr>
      <vt:lpstr>Testnevelési Egyetem</vt:lpstr>
      <vt:lpstr>Szakok</vt:lpstr>
      <vt:lpstr>Felvételi – BSC Tesi-edző+Osztatlan</vt:lpstr>
      <vt:lpstr>Felvételi – HK, Sportszervező, Reki</vt:lpstr>
      <vt:lpstr>Nyelvvizsga</vt:lpstr>
      <vt:lpstr>2016 ponthatárok</vt:lpstr>
      <vt:lpstr>2016 ponthatárok</vt:lpstr>
      <vt:lpstr>2016 ponthatárok</vt:lpstr>
      <vt:lpstr>Testnevelő - edző</vt:lpstr>
      <vt:lpstr>Kiknek ajánlom a szakot!?</vt:lpstr>
      <vt:lpstr>Elhelyezkedési esélyek</vt:lpstr>
      <vt:lpstr>Főiskolai élet</vt:lpstr>
      <vt:lpstr>PowerPoint bemutató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Testnevelési Egyetem</dc:title>
  <dc:creator>Gery</dc:creator>
  <cp:lastModifiedBy>Gery</cp:lastModifiedBy>
  <cp:revision>20</cp:revision>
  <dcterms:created xsi:type="dcterms:W3CDTF">2016-11-17T20:00:54Z</dcterms:created>
  <dcterms:modified xsi:type="dcterms:W3CDTF">2016-11-29T22:56:17Z</dcterms:modified>
</cp:coreProperties>
</file>