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FBBD"/>
    <a:srgbClr val="FFCC66"/>
    <a:srgbClr val="CC9900"/>
    <a:srgbClr val="4D4D4D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 varScale="1">
        <p:scale>
          <a:sx n="79" d="100"/>
          <a:sy n="79" d="100"/>
        </p:scale>
        <p:origin x="-20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5E295D-1CB4-4DB4-8B32-8BCF337D86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BCF8-7D66-4382-90AD-66E155AE67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4E70-647A-413F-B9AD-A2481100D6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FD018-71BC-4441-85E5-8E4B7979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B3BB36-D4DF-421C-8286-A6EBC0A8B3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D6BD7-07E8-4703-BF00-752E7046BA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04BB-8071-44D0-99AF-DC5DBEE6B6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9C43-752D-4A13-80DB-601B88B93E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6A79-BC4B-4CD4-BE8F-2F219813AF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E5ADB-3514-462C-A877-72F6AAD797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2EC37-02B5-481E-A868-8C8AD4CDC6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F5C6-270E-4D79-B059-B01E092FCF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B463-B982-47DE-8FEB-980D04C832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E1FFCA1-4FDF-4062-97CC-5578637789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63959" y="969963"/>
            <a:ext cx="54144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9900"/>
                </a:solidFill>
                <a:latin typeface="+mn-lt"/>
              </a:rPr>
              <a:t>T</a:t>
            </a:r>
            <a:r>
              <a:rPr lang="hu-HU" sz="4400" b="1" smtClean="0">
                <a:solidFill>
                  <a:srgbClr val="FF9900"/>
                </a:solidFill>
                <a:latin typeface="+mn-lt"/>
              </a:rPr>
              <a:t>ÚRAAJÁNLATOK </a:t>
            </a:r>
            <a:endParaRPr lang="hu-HU" sz="4400" b="1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221088"/>
            <a:ext cx="8352928" cy="14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Eger</a:t>
            </a:r>
          </a:p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Szilvásvárad</a:t>
            </a: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Árak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ím 2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Eger</a:t>
            </a:r>
            <a:endParaRPr lang="hu-HU" dirty="0"/>
          </a:p>
        </p:txBody>
      </p:sp>
      <p:sp>
        <p:nvSpPr>
          <p:cNvPr id="25" name="Tartalom helye 24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	Az ország egyik legszebb barokk városa az ezeréves püspöki székhely (ma érseki központ), lakói dicső történelmi múltjára, értékes műemlék együtteseire lehetnek büszkék. A hazaszeretet városának Dobó István várkapitány történelmi tette után nevezték el, aki maroknyi csapatával 1552-ben több mint egy hónapig állt ellen a hússzoros török túlerőnek. A magyar várvédők dicsőségéről Gárdonyi Géza (1863-1922) Egri csillagok című híres romantikus regénye szól. Eger a gyógyfürdők, a diákok és a bor városa is. Magyarország második legnagyobb temploma a klasszicista érseki Székesegyház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95536" y="378904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bg1"/>
              </a:buClr>
            </a:pPr>
            <a:r>
              <a:rPr lang="hu-HU" dirty="0" smtClean="0"/>
              <a:t>Dobó István Vármúzeum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Gárdonyi Géza Emlékmúzeum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Bükki Nemzeti Park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Bazilika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Szilvásvárad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Szilvásváradon 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található a Bükk, de talán az ország legszebb kirándulóhelye, a Szalajka-völgy. Természeti szépsége különleges élményt nyújt az idelátogatóknak. Számos, az országban egyedülálló látnivalója van. A 4,2 km hosszú völgyben járva megcsodálhatjuk a festői szépségű Fátyol vízesést, a Szikla-forrást, az Istállós-kői ősember-barlangot; megtekinthetjük az Erdészeti Múzeumot,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élővad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bemutatót, a Pisztrángtenyészet tavait, a Szabadtéri Erdei Múzeumot; pihenhetünk a gyönyörű Nagy-tó és Felső-tó partján vagy a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Gloriette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tisztáson. A kirándulót útján halk csobogással a kristálytiszta vizű Szalajka patak kíséri végig. A völgyet sétálva, kerékpáron, de akár az erdei kisvasúttal utazva is felfedezhetjük!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</Words>
  <Application>Microsoft Office PowerPoint</Application>
  <PresentationFormat>Diavetítés a képernyőre (4:3 oldalarány)</PresentationFormat>
  <Paragraphs>12</Paragraphs>
  <Slides>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4" baseType="lpstr">
      <vt:lpstr>Alapértelmezett terv</vt:lpstr>
      <vt:lpstr>1. dia</vt:lpstr>
      <vt:lpstr>Eger</vt:lpstr>
      <vt:lpstr>Szilvásvárad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Mariann</cp:lastModifiedBy>
  <cp:revision>24</cp:revision>
  <dcterms:created xsi:type="dcterms:W3CDTF">2003-03-28T19:31:13Z</dcterms:created>
  <dcterms:modified xsi:type="dcterms:W3CDTF">2019-09-25T03:24:30Z</dcterms:modified>
</cp:coreProperties>
</file>