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1FBBD"/>
    <a:srgbClr val="FFCC66"/>
    <a:srgbClr val="CC9900"/>
    <a:srgbClr val="4D4D4D"/>
    <a:srgbClr val="99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1" autoAdjust="0"/>
    <p:restoredTop sz="90929"/>
  </p:normalViewPr>
  <p:slideViewPr>
    <p:cSldViewPr>
      <p:cViewPr varScale="1">
        <p:scale>
          <a:sx n="62" d="100"/>
          <a:sy n="62" d="100"/>
        </p:scale>
        <p:origin x="172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5E295D-1CB4-4DB4-8B32-8BCF337D860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1BCF8-7D66-4382-90AD-66E155AE678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04E70-647A-413F-B9AD-A2481100D6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FD018-71BC-4441-85E5-8E4B7979DC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0104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B3BB36-D4DF-421C-8286-A6EBC0A8B31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D6BD7-07E8-4703-BF00-752E7046BA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704BB-8071-44D0-99AF-DC5DBEE6B6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E9C43-752D-4A13-80DB-601B88B93E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D6A79-BC4B-4CD4-BE8F-2F219813AF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E5ADB-3514-462C-A877-72F6AAD7971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2EC37-02B5-481E-A868-8C8AD4CDC6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DF5C6-270E-4D79-B059-B01E092FCF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2B463-B982-47DE-8FEB-980D04C832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E1FFCA1-4FDF-4062-97CC-5578637789A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Horv%C3%A1torsz%C3%A1g" TargetMode="External"/><Relationship Id="rId2" Type="http://schemas.openxmlformats.org/officeDocument/2006/relationships/hyperlink" Target="http://hu.wikipedia.org/wiki/D%C3%A9l-Dun%C3%A1nt%C3%BAl_turisztikai_r%C3%A9gi%C3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P%C3%A9cs" TargetMode="External"/><Relationship Id="rId5" Type="http://schemas.openxmlformats.org/officeDocument/2006/relationships/hyperlink" Target="http://hu.wikipedia.org/wiki/%C3%89ghajlat" TargetMode="External"/><Relationship Id="rId4" Type="http://schemas.openxmlformats.org/officeDocument/2006/relationships/hyperlink" Target="http://hu.wikipedia.org/wiki/V%C3%B6lg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63959" y="969963"/>
            <a:ext cx="541449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9900"/>
                </a:solidFill>
                <a:latin typeface="+mn-lt"/>
              </a:rPr>
              <a:t>T</a:t>
            </a:r>
            <a:r>
              <a:rPr lang="hu-HU" sz="4400" b="1" smtClean="0">
                <a:solidFill>
                  <a:srgbClr val="FF9900"/>
                </a:solidFill>
                <a:latin typeface="+mn-lt"/>
              </a:rPr>
              <a:t>ÚRAAJÁNLATOK </a:t>
            </a:r>
            <a:endParaRPr lang="hu-HU" sz="4400" b="1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7544" y="4221088"/>
            <a:ext cx="8352928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Pécs</a:t>
            </a:r>
          </a:p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Miskolc</a:t>
            </a:r>
            <a:endParaRPr lang="hu-HU" dirty="0">
              <a:solidFill>
                <a:schemeClr val="bg1"/>
              </a:solidFill>
            </a:endParaRPr>
          </a:p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Árak</a:t>
            </a:r>
            <a:endParaRPr lang="hu-H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ím 23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Pécs</a:t>
            </a:r>
            <a:endParaRPr lang="hu-HU" dirty="0"/>
          </a:p>
        </p:txBody>
      </p:sp>
      <p:sp>
        <p:nvSpPr>
          <p:cNvPr id="25" name="Tartalom helye 24"/>
          <p:cNvSpPr>
            <a:spLocks noGrp="1"/>
          </p:cNvSpPr>
          <p:nvPr>
            <p:ph idx="1"/>
          </p:nvPr>
        </p:nvSpPr>
        <p:spPr>
          <a:xfrm>
            <a:off x="611560" y="1196752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/>
              <a:t>	Pécs városa az </a:t>
            </a:r>
            <a:r>
              <a:rPr lang="hu-HU" sz="1600" dirty="0" smtClean="0">
                <a:hlinkClick r:id="rId2" tooltip="Dél-Dunántúl turisztikai régió"/>
              </a:rPr>
              <a:t>ország délnyugati szélén</a:t>
            </a:r>
            <a:r>
              <a:rPr lang="hu-HU" sz="1600" dirty="0" smtClean="0"/>
              <a:t>, a </a:t>
            </a:r>
            <a:r>
              <a:rPr lang="hu-HU" sz="1600" dirty="0" smtClean="0">
                <a:hlinkClick r:id="rId3" tooltip="Horvátország"/>
              </a:rPr>
              <a:t>horvát</a:t>
            </a:r>
            <a:r>
              <a:rPr lang="hu-HU" sz="1600" dirty="0" smtClean="0"/>
              <a:t> határ közelében található. Délebbi fele sík, míg az északi része a Mecsek hegység déli lankáira kúszik fel, </a:t>
            </a:r>
            <a:r>
              <a:rPr lang="hu-HU" sz="1600" dirty="0" err="1" smtClean="0"/>
              <a:t>és</a:t>
            </a:r>
            <a:r>
              <a:rPr lang="hu-HU" sz="1600" dirty="0" err="1" smtClean="0">
                <a:hlinkClick r:id="rId4" tooltip="Völgy"/>
              </a:rPr>
              <a:t>völgyeibe</a:t>
            </a:r>
            <a:r>
              <a:rPr lang="hu-HU" sz="1600" dirty="0" smtClean="0"/>
              <a:t> nyúlik be. Pécs földrajzi helyzete </a:t>
            </a:r>
            <a:r>
              <a:rPr lang="hu-HU" sz="1600" dirty="0" smtClean="0">
                <a:hlinkClick r:id="rId5" tooltip="Éghajlat"/>
              </a:rPr>
              <a:t>klimatikus szempontból</a:t>
            </a:r>
            <a:r>
              <a:rPr lang="hu-HU" sz="1600" dirty="0" smtClean="0"/>
              <a:t> kiemelkedően kedvező a még ma is jelentősen erdősült terület határán. A fülledt nyári napokon esténként a Mecsekről meginduló légáramlás hűti és tisztítja a város levegőjét.</a:t>
            </a:r>
            <a:r>
              <a:rPr lang="hu-HU" sz="1600" baseline="30000" dirty="0" smtClean="0">
                <a:hlinkClick r:id="rId6"/>
              </a:rPr>
              <a:t>[17]</a:t>
            </a:r>
            <a:r>
              <a:rPr lang="hu-HU" sz="1600" dirty="0" smtClean="0"/>
              <a:t> A város délről nyitott, északról védi a Mecsek vonulata, amely dél felől, a Pécsi-síkság átlag 120-130 méter közötti magasságából hirtelen emelkedik 400-600 méter magasságig. </a:t>
            </a:r>
            <a:endParaRPr lang="hu-HU" sz="16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395536" y="3789040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Csontváry Múzeum</a:t>
            </a:r>
          </a:p>
          <a:p>
            <a:r>
              <a:rPr lang="hu-HU" dirty="0" smtClean="0"/>
              <a:t>Vasarely Múzeum</a:t>
            </a:r>
          </a:p>
          <a:p>
            <a:r>
              <a:rPr lang="hu-HU" dirty="0" smtClean="0"/>
              <a:t>Pintér – kert arborétum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Miskolc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/>
              <a:t>A környék Európa egyik legrégebben lakott területe, mint azt paleolit kori leletek tanúsítják. A különböző tájegységek találkozásánál, fontos </a:t>
            </a:r>
            <a:r>
              <a:rPr lang="hu-HU" sz="1600" dirty="0" err="1" smtClean="0"/>
              <a:t>kereskedőutak</a:t>
            </a:r>
            <a:r>
              <a:rPr lang="hu-HU" sz="1600" dirty="0" smtClean="0"/>
              <a:t> mentén épült település már a középkorban kereskedőváros volt, és 1365-ben Nagy Lajos királytól kapott városi rangot. A török hódoltság után ipara is fejlődésnek indult. A szocialista időszakban Magyarország egyik legjelentősebb iparvárosaként élt a köztudatban, ebben az időben érte el legnagyobb kiterjedését – számos szomszédos település, köztük a középkorban az uradalom székhelyéül szolgáló Diósgyőr hozzácsatolásával – és legnagyobb népességszámát is.</a:t>
            </a:r>
            <a:endParaRPr lang="hu-H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48</Words>
  <Application>Microsoft Office PowerPoint</Application>
  <PresentationFormat>Diavetítés a képernyőre (4:3 oldalarány)</PresentationFormat>
  <Paragraphs>11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PowerPoint-bemutató</vt:lpstr>
      <vt:lpstr>Pécs</vt:lpstr>
      <vt:lpstr>Miskolc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Virga Mariann</cp:lastModifiedBy>
  <cp:revision>25</cp:revision>
  <dcterms:created xsi:type="dcterms:W3CDTF">2003-03-28T19:31:13Z</dcterms:created>
  <dcterms:modified xsi:type="dcterms:W3CDTF">2020-10-11T08:51:41Z</dcterms:modified>
</cp:coreProperties>
</file>