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hu-HU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00"/>
    <a:srgbClr val="F1FBBD"/>
    <a:srgbClr val="FFCC66"/>
    <a:srgbClr val="CC9900"/>
    <a:srgbClr val="4D4D4D"/>
    <a:srgbClr val="993300"/>
    <a:srgbClr val="0066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6981" autoAdjust="0"/>
    <p:restoredTop sz="90929"/>
  </p:normalViewPr>
  <p:slideViewPr>
    <p:cSldViewPr>
      <p:cViewPr varScale="1">
        <p:scale>
          <a:sx n="80" d="100"/>
          <a:sy n="80" d="100"/>
        </p:scale>
        <p:origin x="-139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hu-H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hu-HU"/>
          </a:p>
        </p:txBody>
      </p:sp>
      <p:sp>
        <p:nvSpPr>
          <p:cNvPr id="7172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71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</a:p>
        </p:txBody>
      </p:sp>
      <p:sp>
        <p:nvSpPr>
          <p:cNvPr id="71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hu-HU"/>
          </a:p>
        </p:txBody>
      </p:sp>
      <p:sp>
        <p:nvSpPr>
          <p:cNvPr id="71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665E295D-1CB4-4DB4-8B32-8BCF337D8601}" type="slidenum">
              <a:rPr lang="hu-HU"/>
              <a:pPr/>
              <a:t>‹#›</a:t>
            </a:fld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B1BCF8-7D66-4382-90AD-66E155AE678B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C04E70-647A-413F-B9AD-A2481100D6AC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1FD018-71BC-4441-85E5-8E4B7979DC2F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Cím és tábláz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áblázat helye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>
          <a:xfrm>
            <a:off x="7010400" y="152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76B3BB36-D4DF-421C-8286-A6EBC0A8B31C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2D6BD7-07E8-4703-BF00-752E7046BA47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EF704BB-8071-44D0-99AF-DC5DBEE6B696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5E9C43-752D-4A13-80DB-601B88B93E00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3D6A79-BC4B-4CD4-BE8F-2F219813AF68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CE5ADB-3514-462C-A877-72F6AAD79712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C2EC37-02B5-481E-A868-8C8AD4CDC6F5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1EDF5C6-270E-4D79-B059-B01E092FCF2F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62B463-B982-47DE-8FEB-980D04C832F8}" type="slidenum">
              <a:rPr lang="hu-HU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933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34290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hu-HU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hu-HU" smtClean="0"/>
              <a:t>Mintacím szerkesztése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hu-H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hu-H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10400" y="152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3E1FFCA1-4FDF-4062-97CC-5578637789AB}" type="slidenum">
              <a:rPr lang="hu-HU"/>
              <a:pPr/>
              <a:t>‹#›</a:t>
            </a:fld>
            <a:endParaRPr lang="hu-HU"/>
          </a:p>
        </p:txBody>
      </p:sp>
      <p:sp>
        <p:nvSpPr>
          <p:cNvPr id="1032" name="Line 8"/>
          <p:cNvSpPr>
            <a:spLocks noChangeShapeType="1"/>
          </p:cNvSpPr>
          <p:nvPr userDrawn="1"/>
        </p:nvSpPr>
        <p:spPr bwMode="auto">
          <a:xfrm>
            <a:off x="0" y="3429000"/>
            <a:ext cx="914400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1934491" y="969963"/>
            <a:ext cx="5273431" cy="7694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sz="4400" b="1" dirty="0">
                <a:solidFill>
                  <a:srgbClr val="FF9900"/>
                </a:solidFill>
                <a:latin typeface="+mn-lt"/>
              </a:rPr>
              <a:t>T</a:t>
            </a:r>
            <a:r>
              <a:rPr lang="hu-HU" sz="4400" b="1" dirty="0" smtClean="0">
                <a:solidFill>
                  <a:srgbClr val="FF9900"/>
                </a:solidFill>
                <a:latin typeface="+mn-lt"/>
              </a:rPr>
              <a:t>ÚRAAJÁNLATOK</a:t>
            </a:r>
            <a:endParaRPr lang="hu-HU" sz="4400" b="1" dirty="0">
              <a:solidFill>
                <a:srgbClr val="FF9900"/>
              </a:solidFill>
              <a:latin typeface="+mn-lt"/>
            </a:endParaRP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467544" y="4221088"/>
            <a:ext cx="8352928" cy="1452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30000"/>
              </a:spcBef>
            </a:pPr>
            <a:r>
              <a:rPr lang="hu-HU" dirty="0">
                <a:solidFill>
                  <a:schemeClr val="bg1"/>
                </a:solidFill>
              </a:rPr>
              <a:t>Eger</a:t>
            </a:r>
          </a:p>
          <a:p>
            <a:pPr>
              <a:spcBef>
                <a:spcPct val="30000"/>
              </a:spcBef>
            </a:pPr>
            <a:r>
              <a:rPr lang="hu-HU" dirty="0">
                <a:solidFill>
                  <a:schemeClr val="bg1"/>
                </a:solidFill>
              </a:rPr>
              <a:t>Szilvásvárad</a:t>
            </a:r>
          </a:p>
          <a:p>
            <a:pPr>
              <a:spcBef>
                <a:spcPct val="30000"/>
              </a:spcBef>
            </a:pPr>
            <a:r>
              <a:rPr lang="hu-HU" dirty="0" smtClean="0">
                <a:solidFill>
                  <a:schemeClr val="bg1"/>
                </a:solidFill>
              </a:rPr>
              <a:t>Árak</a:t>
            </a:r>
            <a:endParaRPr lang="hu-HU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Cím 23"/>
          <p:cNvSpPr>
            <a:spLocks noGrp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r>
              <a:rPr lang="hu-HU" dirty="0" smtClean="0"/>
              <a:t>Eger</a:t>
            </a:r>
            <a:endParaRPr lang="hu-HU" dirty="0"/>
          </a:p>
        </p:txBody>
      </p:sp>
      <p:sp>
        <p:nvSpPr>
          <p:cNvPr id="25" name="Tartalom helye 24"/>
          <p:cNvSpPr>
            <a:spLocks noGrp="1"/>
          </p:cNvSpPr>
          <p:nvPr>
            <p:ph idx="1"/>
          </p:nvPr>
        </p:nvSpPr>
        <p:spPr>
          <a:xfrm>
            <a:off x="611560" y="1196752"/>
            <a:ext cx="7772400" cy="4114800"/>
          </a:xfrm>
        </p:spPr>
        <p:txBody>
          <a:bodyPr/>
          <a:lstStyle/>
          <a:p>
            <a:pPr>
              <a:buNone/>
            </a:pPr>
            <a:r>
              <a:rPr lang="hu-HU" sz="1600" dirty="0" smtClean="0"/>
              <a:t>	Az ország egyik legszebb barokk városa az ezeréves püspöki székhely (ma érseki központ), lakói dicső történelmi múltjára, értékes műemlék együtteseire lehetnek büszkék. A hazaszeretet városának Dobó István várkapitány történelmi tette után nevezték el, aki maroknyi csapatával 1552-ben több mint egy hónapig állt ellen a hússzoros török túlerőnek. A magyar várvédők dicsőségéről Gárdonyi Géza (1863-1922) Egri csillagok című híres romantikus regénye szól. Eger a gyógyfürdők, a diákok és a bor városa is. Magyarország második legnagyobb temploma a klasszicista érseki Székesegyház</a:t>
            </a:r>
            <a:endParaRPr lang="hu-HU" sz="1600" dirty="0"/>
          </a:p>
        </p:txBody>
      </p:sp>
      <p:sp>
        <p:nvSpPr>
          <p:cNvPr id="26" name="Szövegdoboz 25"/>
          <p:cNvSpPr txBox="1"/>
          <p:nvPr/>
        </p:nvSpPr>
        <p:spPr>
          <a:xfrm>
            <a:off x="395536" y="3789040"/>
            <a:ext cx="4104456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chemeClr val="bg1"/>
              </a:buClr>
            </a:pPr>
            <a:r>
              <a:rPr lang="hu-HU" dirty="0" smtClean="0"/>
              <a:t>Dobó István Vármúzeum</a:t>
            </a:r>
          </a:p>
          <a:p>
            <a:pPr marL="457200" indent="-457200">
              <a:buClr>
                <a:schemeClr val="bg1"/>
              </a:buClr>
            </a:pPr>
            <a:r>
              <a:rPr lang="hu-HU" dirty="0" smtClean="0"/>
              <a:t>Gárdonyi Géza Emlékmúzeum</a:t>
            </a:r>
          </a:p>
          <a:p>
            <a:pPr marL="457200" indent="-457200">
              <a:buClr>
                <a:schemeClr val="bg1"/>
              </a:buClr>
            </a:pPr>
            <a:r>
              <a:rPr lang="hu-HU" dirty="0" smtClean="0"/>
              <a:t>Bükki Nemzeti Park</a:t>
            </a:r>
          </a:p>
          <a:p>
            <a:pPr marL="457200" indent="-457200">
              <a:buClr>
                <a:schemeClr val="bg1"/>
              </a:buClr>
            </a:pPr>
            <a:r>
              <a:rPr lang="hu-HU" dirty="0" smtClean="0"/>
              <a:t>Bazilika</a:t>
            </a:r>
          </a:p>
          <a:p>
            <a:endParaRPr lang="hu-HU" dirty="0" smtClean="0"/>
          </a:p>
          <a:p>
            <a:endParaRPr lang="hu-H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11560" y="0"/>
            <a:ext cx="7772400" cy="1143000"/>
          </a:xfrm>
        </p:spPr>
        <p:txBody>
          <a:bodyPr/>
          <a:lstStyle/>
          <a:p>
            <a:r>
              <a:rPr lang="hu-HU" dirty="0" smtClean="0"/>
              <a:t>Szilvásvárad</a:t>
            </a:r>
            <a:endParaRPr lang="hu-HU" dirty="0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251520" y="1196752"/>
            <a:ext cx="8892480" cy="4114800"/>
          </a:xfrm>
        </p:spPr>
        <p:txBody>
          <a:bodyPr/>
          <a:lstStyle/>
          <a:p>
            <a:pPr>
              <a:buNone/>
            </a:pPr>
            <a:r>
              <a:rPr lang="hu-HU" sz="1600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	Szilvásváradon </a:t>
            </a:r>
            <a:r>
              <a:rPr lang="hu-HU" sz="16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található a Bükk, de talán az ország legszebb kirándulóhelye, a Szalajka-völgy. Természeti szépsége különleges élményt nyújt az idelátogatóknak. Számos, az országban egyedülálló látnivalója van. A 4,2 km hosszú völgyben járva megcsodálhatjuk a festői szépségű Fátyol vízesést, a Szikla-forrást, az Istállós-kői ősember-barlangot; megtekinthetjük az Erdészeti Múzeumot, </a:t>
            </a:r>
            <a:r>
              <a:rPr lang="hu-HU" sz="1600" dirty="0" err="1">
                <a:solidFill>
                  <a:schemeClr val="tx1"/>
                </a:solidFill>
                <a:latin typeface="+mn-lt"/>
                <a:ea typeface="+mn-ea"/>
                <a:cs typeface="+mn-cs"/>
              </a:rPr>
              <a:t>élővad</a:t>
            </a:r>
            <a:r>
              <a:rPr lang="hu-HU" sz="16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bemutatót, a Pisztrángtenyészet tavait, a Szabadtéri Erdei Múzeumot; pihenhetünk a gyönyörű Nagy-tó és Felső-tó partján vagy a </a:t>
            </a:r>
            <a:r>
              <a:rPr lang="hu-HU" sz="1600" dirty="0" err="1">
                <a:solidFill>
                  <a:schemeClr val="tx1"/>
                </a:solidFill>
                <a:latin typeface="+mn-lt"/>
                <a:ea typeface="+mn-ea"/>
                <a:cs typeface="+mn-cs"/>
              </a:rPr>
              <a:t>Gloriette</a:t>
            </a:r>
            <a:r>
              <a:rPr lang="hu-HU" sz="16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tisztáson. A kirándulót útján halk csobogással a kristálytiszta vizű Szalajka patak kíséri végig. A völgyet sétálva, kerékpáron, de akár az erdei kisvasúttal utazva is felfedezhetjük!</a:t>
            </a:r>
            <a:endParaRPr lang="hu-HU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lapértelmezett terv">
  <a:themeElements>
    <a:clrScheme name="Alapértelmezett terv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Alapértelmezett terv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Alapértelmezett terv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lapértelmezett terv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é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</TotalTime>
  <Words>17</Words>
  <Application>Microsoft Office PowerPoint</Application>
  <PresentationFormat>Diavetítés a képernyőre (4:3 oldalarány)</PresentationFormat>
  <Paragraphs>12</Paragraphs>
  <Slides>3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1</vt:i4>
      </vt:variant>
      <vt:variant>
        <vt:lpstr>Téma</vt:lpstr>
      </vt:variant>
      <vt:variant>
        <vt:i4>1</vt:i4>
      </vt:variant>
      <vt:variant>
        <vt:lpstr>Diacímek</vt:lpstr>
      </vt:variant>
      <vt:variant>
        <vt:i4>3</vt:i4>
      </vt:variant>
    </vt:vector>
  </HeadingPairs>
  <TitlesOfParts>
    <vt:vector size="5" baseType="lpstr">
      <vt:lpstr>Times New Roman</vt:lpstr>
      <vt:lpstr>Alapértelmezett terv</vt:lpstr>
      <vt:lpstr>1. dia</vt:lpstr>
      <vt:lpstr>Eger</vt:lpstr>
      <vt:lpstr>Szilvásvárad</vt:lpstr>
    </vt:vector>
  </TitlesOfParts>
  <Company>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.</dc:creator>
  <cp:lastModifiedBy>Mariann</cp:lastModifiedBy>
  <cp:revision>23</cp:revision>
  <dcterms:created xsi:type="dcterms:W3CDTF">2003-03-28T19:31:13Z</dcterms:created>
  <dcterms:modified xsi:type="dcterms:W3CDTF">2013-10-20T12:00:00Z</dcterms:modified>
</cp:coreProperties>
</file>

<file path=docProps/thumbnail.jpeg>
</file>