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C17D11"/>
    <a:srgbClr val="C4A000"/>
    <a:srgbClr val="EDD400"/>
    <a:srgbClr val="FCE94F"/>
    <a:srgbClr val="F9FEC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F2140-5569-404D-BD8A-F26AB46791D1}" type="datetimeFigureOut">
              <a:rPr lang="hu-HU" smtClean="0"/>
              <a:pPr/>
              <a:t>2012.03.09.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88AEA-28CF-44EE-9F89-6192663F1ED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hu-HU" dirty="0" smtClean="0"/>
              <a:t>Hogyan rajzoljunk sárga színű grafit ceruzát?</a:t>
            </a:r>
            <a:endParaRPr lang="hu-HU" dirty="0"/>
          </a:p>
        </p:txBody>
      </p:sp>
      <p:grpSp>
        <p:nvGrpSpPr>
          <p:cNvPr id="13" name="Csoportba foglalás 12"/>
          <p:cNvGrpSpPr/>
          <p:nvPr/>
        </p:nvGrpSpPr>
        <p:grpSpPr>
          <a:xfrm rot="1641111">
            <a:off x="1475656" y="3212976"/>
            <a:ext cx="5112528" cy="1080080"/>
            <a:chOff x="1475656" y="2492896"/>
            <a:chExt cx="5112528" cy="1080080"/>
          </a:xfrm>
        </p:grpSpPr>
        <p:sp>
          <p:nvSpPr>
            <p:cNvPr id="4" name="Ellipszis 3"/>
            <p:cNvSpPr/>
            <p:nvPr/>
          </p:nvSpPr>
          <p:spPr>
            <a:xfrm>
              <a:off x="1475656" y="2492896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Téglalap 4"/>
            <p:cNvSpPr/>
            <p:nvPr/>
          </p:nvSpPr>
          <p:spPr>
            <a:xfrm>
              <a:off x="1907704" y="2492896"/>
              <a:ext cx="3600000" cy="360040"/>
            </a:xfrm>
            <a:prstGeom prst="rect">
              <a:avLst/>
            </a:prstGeom>
            <a:solidFill>
              <a:srgbClr val="FCE9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" name="Téglalap 5"/>
            <p:cNvSpPr/>
            <p:nvPr/>
          </p:nvSpPr>
          <p:spPr>
            <a:xfrm>
              <a:off x="1907704" y="2852936"/>
              <a:ext cx="3600000" cy="360040"/>
            </a:xfrm>
            <a:prstGeom prst="rect">
              <a:avLst/>
            </a:prstGeom>
            <a:solidFill>
              <a:srgbClr val="EDD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Téglalap 6"/>
            <p:cNvSpPr/>
            <p:nvPr/>
          </p:nvSpPr>
          <p:spPr>
            <a:xfrm>
              <a:off x="1907704" y="3212976"/>
              <a:ext cx="3600400" cy="360000"/>
            </a:xfrm>
            <a:prstGeom prst="rect">
              <a:avLst/>
            </a:prstGeom>
            <a:solidFill>
              <a:srgbClr val="C4A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Háromszög 7"/>
            <p:cNvSpPr/>
            <p:nvPr/>
          </p:nvSpPr>
          <p:spPr>
            <a:xfrm rot="5400000">
              <a:off x="5508104" y="2492896"/>
              <a:ext cx="1080000" cy="1080000"/>
            </a:xfrm>
            <a:prstGeom prst="triangle">
              <a:avLst/>
            </a:prstGeom>
            <a:solidFill>
              <a:srgbClr val="C17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Háromszög 8"/>
            <p:cNvSpPr/>
            <p:nvPr/>
          </p:nvSpPr>
          <p:spPr>
            <a:xfrm rot="16200000">
              <a:off x="5148064" y="2492896"/>
              <a:ext cx="360000" cy="360000"/>
            </a:xfrm>
            <a:prstGeom prst="triangle">
              <a:avLst/>
            </a:prstGeom>
            <a:solidFill>
              <a:srgbClr val="C17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Háromszög 9"/>
            <p:cNvSpPr/>
            <p:nvPr/>
          </p:nvSpPr>
          <p:spPr>
            <a:xfrm rot="16200000">
              <a:off x="5148064" y="2852936"/>
              <a:ext cx="360000" cy="360000"/>
            </a:xfrm>
            <a:prstGeom prst="triangle">
              <a:avLst/>
            </a:prstGeom>
            <a:solidFill>
              <a:srgbClr val="C17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Háromszög 10"/>
            <p:cNvSpPr/>
            <p:nvPr/>
          </p:nvSpPr>
          <p:spPr>
            <a:xfrm rot="16200000">
              <a:off x="5148064" y="3212976"/>
              <a:ext cx="360000" cy="360000"/>
            </a:xfrm>
            <a:prstGeom prst="triangle">
              <a:avLst/>
            </a:prstGeom>
            <a:solidFill>
              <a:srgbClr val="C17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2" name="Háromszög 11"/>
            <p:cNvSpPr/>
            <p:nvPr/>
          </p:nvSpPr>
          <p:spPr>
            <a:xfrm rot="5400000">
              <a:off x="6228184" y="2852936"/>
              <a:ext cx="360000" cy="360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rajzon használt színek</a:t>
            </a:r>
            <a:endParaRPr lang="hu-HU" dirty="0"/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2016224"/>
                <a:gridCol w="1769368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Színek</a:t>
                      </a:r>
                      <a:endParaRPr lang="hu-H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Piros </a:t>
                      </a:r>
                      <a:endParaRPr lang="hu-H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Zöld </a:t>
                      </a:r>
                      <a:endParaRPr lang="hu-H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Kék</a:t>
                      </a:r>
                      <a:endParaRPr lang="hu-H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Világossárga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252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233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79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Közép sárga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237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212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Okkersárga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196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160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Barna a fa részhez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193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125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17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Fekete a grafithoz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Vörös a ceruza végéhez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192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0</a:t>
                      </a:r>
                      <a:endParaRPr lang="hu-HU" dirty="0"/>
                    </a:p>
                  </a:txBody>
                  <a:tcPr>
                    <a:solidFill>
                      <a:srgbClr val="F9FEC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Rajzoljuk meg a következő alakzatokat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/>
          <a:lstStyle/>
          <a:p>
            <a:r>
              <a:rPr lang="hu-HU" dirty="0" smtClean="0"/>
              <a:t>Három 10x1 cm –es szegély nélküli, megadott sárga árnyalatú téglalap</a:t>
            </a:r>
          </a:p>
          <a:p>
            <a:r>
              <a:rPr lang="hu-HU" dirty="0" smtClean="0"/>
              <a:t>Egy 3x3 cm-es és három 1x1 cm-es barna háromszöget</a:t>
            </a:r>
          </a:p>
          <a:p>
            <a:r>
              <a:rPr lang="hu-HU" dirty="0" smtClean="0"/>
              <a:t>Egy 1x1 cm-es fekete háromszöget</a:t>
            </a:r>
          </a:p>
          <a:p>
            <a:r>
              <a:rPr lang="hu-HU" dirty="0" smtClean="0"/>
              <a:t>Egy 3 cm-es átmérőjű vörös kört</a:t>
            </a:r>
          </a:p>
          <a:p>
            <a:pPr lvl="8"/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611560" y="5157192"/>
            <a:ext cx="3600000" cy="360040"/>
          </a:xfrm>
          <a:prstGeom prst="rect">
            <a:avLst/>
          </a:prstGeom>
          <a:solidFill>
            <a:srgbClr val="FCE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/>
          <p:cNvSpPr/>
          <p:nvPr/>
        </p:nvSpPr>
        <p:spPr>
          <a:xfrm>
            <a:off x="611560" y="5661248"/>
            <a:ext cx="3600000" cy="360040"/>
          </a:xfrm>
          <a:prstGeom prst="rect">
            <a:avLst/>
          </a:prstGeom>
          <a:solidFill>
            <a:srgbClr val="ED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Téglalap 5"/>
          <p:cNvSpPr/>
          <p:nvPr/>
        </p:nvSpPr>
        <p:spPr>
          <a:xfrm>
            <a:off x="611560" y="6165304"/>
            <a:ext cx="3600400" cy="360000"/>
          </a:xfrm>
          <a:prstGeom prst="rect">
            <a:avLst/>
          </a:prstGeom>
          <a:solidFill>
            <a:srgbClr val="C4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Háromszög 6"/>
          <p:cNvSpPr/>
          <p:nvPr/>
        </p:nvSpPr>
        <p:spPr>
          <a:xfrm rot="5400000">
            <a:off x="4644008" y="5373216"/>
            <a:ext cx="1080000" cy="108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Háromszög 7"/>
          <p:cNvSpPr/>
          <p:nvPr/>
        </p:nvSpPr>
        <p:spPr>
          <a:xfrm rot="16200000">
            <a:off x="6156216" y="5168593"/>
            <a:ext cx="360000" cy="36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Háromszög 8"/>
          <p:cNvSpPr/>
          <p:nvPr/>
        </p:nvSpPr>
        <p:spPr>
          <a:xfrm rot="16200000">
            <a:off x="6156176" y="5733256"/>
            <a:ext cx="360000" cy="36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Háromszög 9"/>
          <p:cNvSpPr/>
          <p:nvPr/>
        </p:nvSpPr>
        <p:spPr>
          <a:xfrm rot="16200000">
            <a:off x="6156176" y="6237312"/>
            <a:ext cx="360000" cy="36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Háromszög 10"/>
          <p:cNvSpPr/>
          <p:nvPr/>
        </p:nvSpPr>
        <p:spPr>
          <a:xfrm rot="5400000">
            <a:off x="6732240" y="5733256"/>
            <a:ext cx="360000" cy="36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/>
          <p:cNvSpPr/>
          <p:nvPr/>
        </p:nvSpPr>
        <p:spPr>
          <a:xfrm>
            <a:off x="7452320" y="5373216"/>
            <a:ext cx="1080000" cy="108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zis 4"/>
          <p:cNvSpPr/>
          <p:nvPr/>
        </p:nvSpPr>
        <p:spPr>
          <a:xfrm>
            <a:off x="1475656" y="2492896"/>
            <a:ext cx="1080000" cy="108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Illesszük össze az alakzatokat!</a:t>
            </a:r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1907704" y="2492896"/>
            <a:ext cx="3600000" cy="360040"/>
          </a:xfrm>
          <a:prstGeom prst="rect">
            <a:avLst/>
          </a:prstGeom>
          <a:solidFill>
            <a:srgbClr val="FCE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Téglalap 5"/>
          <p:cNvSpPr/>
          <p:nvPr/>
        </p:nvSpPr>
        <p:spPr>
          <a:xfrm>
            <a:off x="1907704" y="2852936"/>
            <a:ext cx="3600000" cy="360040"/>
          </a:xfrm>
          <a:prstGeom prst="rect">
            <a:avLst/>
          </a:prstGeom>
          <a:solidFill>
            <a:srgbClr val="ED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1907704" y="3212976"/>
            <a:ext cx="3600400" cy="360000"/>
          </a:xfrm>
          <a:prstGeom prst="rect">
            <a:avLst/>
          </a:prstGeom>
          <a:solidFill>
            <a:srgbClr val="C4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Háromszög 7"/>
          <p:cNvSpPr/>
          <p:nvPr/>
        </p:nvSpPr>
        <p:spPr>
          <a:xfrm rot="5400000">
            <a:off x="5508104" y="2492896"/>
            <a:ext cx="1080000" cy="108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Háromszög 8"/>
          <p:cNvSpPr/>
          <p:nvPr/>
        </p:nvSpPr>
        <p:spPr>
          <a:xfrm rot="16200000">
            <a:off x="5148064" y="2492896"/>
            <a:ext cx="360000" cy="36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Háromszög 9"/>
          <p:cNvSpPr/>
          <p:nvPr/>
        </p:nvSpPr>
        <p:spPr>
          <a:xfrm rot="16200000">
            <a:off x="5148064" y="2852936"/>
            <a:ext cx="360000" cy="36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Háromszög 10"/>
          <p:cNvSpPr/>
          <p:nvPr/>
        </p:nvSpPr>
        <p:spPr>
          <a:xfrm rot="16200000">
            <a:off x="5148064" y="3212976"/>
            <a:ext cx="360000" cy="360000"/>
          </a:xfrm>
          <a:prstGeom prst="triangle">
            <a:avLst/>
          </a:prstGeom>
          <a:solidFill>
            <a:srgbClr val="C17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Háromszög 11"/>
          <p:cNvSpPr/>
          <p:nvPr/>
        </p:nvSpPr>
        <p:spPr>
          <a:xfrm rot="5400000">
            <a:off x="6228184" y="2852936"/>
            <a:ext cx="360000" cy="36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90</Words>
  <Application>Microsoft Office PowerPoint</Application>
  <PresentationFormat>Diavetítés a képernyőre (4:3 oldalarány)</PresentationFormat>
  <Paragraphs>36</Paragraphs>
  <Slides>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5" baseType="lpstr">
      <vt:lpstr>Office-téma</vt:lpstr>
      <vt:lpstr>Hogyan rajzoljunk sárga színű grafit ceruzát?</vt:lpstr>
      <vt:lpstr>A rajzon használt színek</vt:lpstr>
      <vt:lpstr>Rajzoljuk meg a következő alakzatokat</vt:lpstr>
      <vt:lpstr>Illesszük össze az alakzatokat!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Hogyan rajzoljunk sárga színű grafit ceruzát?</dc:title>
  <dc:creator>Virga Mariann</dc:creator>
  <cp:lastModifiedBy>emberke</cp:lastModifiedBy>
  <cp:revision>9</cp:revision>
  <dcterms:created xsi:type="dcterms:W3CDTF">2012-03-04T05:43:31Z</dcterms:created>
  <dcterms:modified xsi:type="dcterms:W3CDTF">2012-03-09T10:44:41Z</dcterms:modified>
</cp:coreProperties>
</file>