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41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3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6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019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27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82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92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70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47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36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62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158A-CFF0-41B2-84BE-2B33E37AC9BE}" type="datetimeFigureOut">
              <a:rPr lang="hu-HU" smtClean="0"/>
              <a:t>2021. 09. 14.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BC81-1C45-4381-8E6F-264C0BC2D6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68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2569028" y="-314551"/>
            <a:ext cx="9144000" cy="2387600"/>
          </a:xfrm>
        </p:spPr>
        <p:txBody>
          <a:bodyPr/>
          <a:lstStyle/>
          <a:p>
            <a:r>
              <a:rPr lang="hu-HU" dirty="0" smtClean="0"/>
              <a:t>Étel futár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2569028" y="2073049"/>
            <a:ext cx="9144000" cy="1655762"/>
          </a:xfrm>
        </p:spPr>
        <p:txBody>
          <a:bodyPr/>
          <a:lstStyle/>
          <a:p>
            <a:r>
              <a:rPr lang="hu-HU" dirty="0" smtClean="0"/>
              <a:t>Telefonszám: 1234567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54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Választható ételek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menü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>
                <a:hlinkClick r:id="rId3" action="ppaction://hlinksldjump"/>
              </a:rPr>
              <a:t>Gulyásleves</a:t>
            </a:r>
            <a:endParaRPr lang="hu-HU" dirty="0" smtClean="0"/>
          </a:p>
          <a:p>
            <a:r>
              <a:rPr lang="hu-HU" dirty="0" smtClean="0"/>
              <a:t>Bakonyi sertésszelet galuskával</a:t>
            </a:r>
          </a:p>
          <a:p>
            <a:r>
              <a:rPr lang="hu-HU" dirty="0" smtClean="0">
                <a:hlinkClick r:id="rId4" action="ppaction://hlinksldjump"/>
              </a:rPr>
              <a:t>Palacsinta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B menü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Leves </a:t>
            </a:r>
          </a:p>
          <a:p>
            <a:r>
              <a:rPr lang="hu-HU" dirty="0" err="1" smtClean="0"/>
              <a:t>Főétel</a:t>
            </a:r>
            <a:endParaRPr lang="hu-HU" dirty="0" smtClean="0"/>
          </a:p>
          <a:p>
            <a:r>
              <a:rPr lang="hu-HU" dirty="0" smtClean="0"/>
              <a:t>Desszert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18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rgbClr val="7030A0"/>
            </a:gs>
            <a:gs pos="83000">
              <a:srgbClr val="FFFF00"/>
            </a:gs>
            <a:gs pos="100000">
              <a:srgbClr val="00B0F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429" y="-102961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Monotype Corsiva" panose="03010101010201010101" pitchFamily="66" charset="0"/>
              </a:rPr>
              <a:t>Gulyásleves</a:t>
            </a:r>
            <a:endParaRPr lang="hu-HU" dirty="0">
              <a:latin typeface="Monotype Corsiva" panose="03010101010201010101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7285" y="947056"/>
            <a:ext cx="5682344" cy="5693229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1 kg sertéscomb</a:t>
            </a:r>
          </a:p>
          <a:p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2 közepes fej </a:t>
            </a:r>
            <a:r>
              <a:rPr lang="hu-H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vöröshagyma</a:t>
            </a:r>
          </a:p>
          <a:p>
            <a:r>
              <a:rPr lang="hu-H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2 </a:t>
            </a:r>
            <a:r>
              <a:rPr lang="hu-HU" sz="24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ek</a:t>
            </a:r>
            <a:r>
              <a:rPr lang="hu-H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 mangalica zsír</a:t>
            </a:r>
          </a:p>
          <a:p>
            <a:r>
              <a:rPr lang="hu-H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 </a:t>
            </a:r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közepes db </a:t>
            </a:r>
            <a:r>
              <a:rPr lang="hu-H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paprika</a:t>
            </a:r>
            <a:endParaRPr lang="hu-H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1 db paradicsom</a:t>
            </a:r>
          </a:p>
          <a:p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3 szál petrezselyem</a:t>
            </a:r>
          </a:p>
          <a:p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4 db sárgarépa</a:t>
            </a:r>
          </a:p>
          <a:p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4 közepes db burgonya</a:t>
            </a:r>
          </a:p>
          <a:p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2 </a:t>
            </a:r>
            <a:r>
              <a:rPr lang="hu-HU" sz="24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ek</a:t>
            </a:r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 fűszerpaprika</a:t>
            </a:r>
          </a:p>
          <a:p>
            <a:r>
              <a:rPr lang="hu-H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Só, bors, őrölt fűszerkömény ízlés szerint</a:t>
            </a:r>
            <a:endParaRPr lang="hu-H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hu-HU" sz="2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 </a:t>
            </a:r>
            <a:r>
              <a:rPr lang="hu-H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kávéskanál csípős paprikakrém</a:t>
            </a:r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403" y="478436"/>
            <a:ext cx="5906517" cy="3588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2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rgbClr val="FFC000"/>
            </a:gs>
            <a:gs pos="83000">
              <a:srgbClr val="FFFF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Palacsinta fajták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292065" cy="4351338"/>
          </a:xfrm>
        </p:spPr>
        <p:txBody>
          <a:bodyPr/>
          <a:lstStyle/>
          <a:p>
            <a:r>
              <a:rPr lang="hu-HU" dirty="0" smtClean="0"/>
              <a:t>Kakaós</a:t>
            </a:r>
          </a:p>
          <a:p>
            <a:r>
              <a:rPr lang="hu-HU" dirty="0" smtClean="0"/>
              <a:t>Túrós</a:t>
            </a:r>
          </a:p>
          <a:p>
            <a:r>
              <a:rPr lang="hu-HU" dirty="0" smtClean="0"/>
              <a:t>Epres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132"/>
            <a:ext cx="4729212" cy="35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78</Words>
  <Application>Microsoft Office PowerPoint</Application>
  <PresentationFormat>Szélesvásznú</PresentationFormat>
  <Paragraphs>27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Monotype Corsiva</vt:lpstr>
      <vt:lpstr>Office-téma</vt:lpstr>
      <vt:lpstr>Étel futár</vt:lpstr>
      <vt:lpstr>Választható ételek</vt:lpstr>
      <vt:lpstr>Gulyásleves</vt:lpstr>
      <vt:lpstr>Palacsinta fajták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Étel futár</dc:title>
  <dc:creator>Virga Mariann</dc:creator>
  <cp:lastModifiedBy>Tanár</cp:lastModifiedBy>
  <cp:revision>7</cp:revision>
  <dcterms:created xsi:type="dcterms:W3CDTF">2021-09-13T14:00:49Z</dcterms:created>
  <dcterms:modified xsi:type="dcterms:W3CDTF">2021-09-14T10:42:14Z</dcterms:modified>
</cp:coreProperties>
</file>