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Default Extension="bin" ContentType="application/vnd.ms-office.legacyDiagramTex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schemeClr val="tx1"/>
    </p:penClr>
  </p:showPr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 autoAdjust="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360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1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06/relationships/legacyDocTextInfo" Target="legacyDocTextInfo.bin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F9DF3D-42B6-45F2-910B-4B81E527D89B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5DF1DE-54FB-4F10-862A-F8D347FD3923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D88207-4873-4F3A-A8EA-D5A90CFDEBB3}" type="slidenum">
              <a:rPr lang="hu-HU"/>
              <a:pPr/>
              <a:t>1</a:t>
            </a:fld>
            <a:endParaRPr lang="hu-H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A generációknál be kell mutatni a blokkvázlatot, a méretet, a sebességet, az árat, a programozást és az alkalmazási területeket.</a:t>
            </a:r>
          </a:p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EF8B85-3806-44E3-BB27-B0DC5E202E6F}" type="slidenum">
              <a:rPr lang="hu-HU"/>
              <a:pPr/>
              <a:t>2</a:t>
            </a:fld>
            <a:endParaRPr lang="hu-HU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B070CE-B45B-4D11-A9FB-9E5D4420CD57}" type="slidenum">
              <a:rPr lang="hu-HU"/>
              <a:pPr/>
              <a:t>3</a:t>
            </a:fld>
            <a:endParaRPr lang="hu-HU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7D101A-41EE-4D59-81A7-7205A1287DA7}" type="slidenum">
              <a:rPr lang="hu-HU"/>
              <a:pPr/>
              <a:t>4</a:t>
            </a:fld>
            <a:endParaRPr lang="hu-H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F2024-EB15-429B-88D4-ADB565971E2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BC5F8-DC25-44F4-8D14-4C9DECDD6A0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7239000" y="609600"/>
            <a:ext cx="1295400" cy="5105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3352800" y="609600"/>
            <a:ext cx="3733800" cy="5105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25B9A-ABA2-4AE3-98B4-4B82160DB15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352800" y="609600"/>
            <a:ext cx="5105400" cy="9144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3352800" y="1676400"/>
            <a:ext cx="5181600" cy="40386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36195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019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797226D-0D93-452D-BB22-E245B1A9528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B9953-8834-4B76-B947-E2CF24C706C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4E7B4-80C5-4EF7-BE85-E022A81FD39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3352800" y="1676400"/>
            <a:ext cx="2514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19800" y="1676400"/>
            <a:ext cx="2514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9B4A4-D477-4F22-BF7B-022F8F833B8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0A0C3-3FED-45FF-AC68-62200791EDB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5B500-2FD9-46C5-B2E7-EF9137853E9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76763-85F6-4F4B-B162-5F09722753C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A5D56-0E3C-40D8-A793-FDC1E48C13F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0FEAE-F87E-4553-B267-94CB077D2F2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52800" y="1676400"/>
            <a:ext cx="5181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195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330E5C-39E7-428F-A30D-A1BB0D17763E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508000"/>
            <a:ext cx="4572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1041400"/>
            <a:ext cx="4572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574800"/>
            <a:ext cx="4572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2108200"/>
            <a:ext cx="4572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0" y="2641600"/>
            <a:ext cx="4572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8839200" y="3962400"/>
            <a:ext cx="3048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8839200" y="4495800"/>
            <a:ext cx="3048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8839200" y="5029200"/>
            <a:ext cx="3048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8839200" y="5562600"/>
            <a:ext cx="3048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8839200" y="6096000"/>
            <a:ext cx="304800" cy="406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3352800" y="609600"/>
            <a:ext cx="510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4572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/>
              <a:t>A számítógép fejlődése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990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dirty="0">
                <a:solidFill>
                  <a:schemeClr val="folHlink"/>
                </a:solidFill>
              </a:rPr>
              <a:t>A számítógép felépítése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152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Perifériák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0" y="20574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Háttértárak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 </a:t>
            </a:r>
            <a:endParaRPr lang="hu-HU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I. generáció</a:t>
            </a:r>
          </a:p>
          <a:p>
            <a:r>
              <a:rPr lang="hu-HU"/>
              <a:t>II. generáció</a:t>
            </a:r>
          </a:p>
          <a:p>
            <a:r>
              <a:rPr lang="hu-HU"/>
              <a:t>III. generáció</a:t>
            </a:r>
          </a:p>
          <a:p>
            <a:r>
              <a:rPr lang="hu-HU"/>
              <a:t>IV. generáció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3200400" y="1676400"/>
            <a:ext cx="609600" cy="3581400"/>
          </a:xfrm>
          <a:prstGeom prst="downArrow">
            <a:avLst>
              <a:gd name="adj1" fmla="val 59898"/>
              <a:gd name="adj2" fmla="val 46864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4572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A számítógép fejlődése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0" y="9906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/>
              <a:t>A számítógép felépítése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152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Perifériák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0" y="20574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Háttértárak</a:t>
            </a:r>
          </a:p>
        </p:txBody>
      </p:sp>
      <p:pic>
        <p:nvPicPr>
          <p:cNvPr id="4102" name="Picture 6" descr="workstati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667000"/>
            <a:ext cx="2776538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sz="3600"/>
              <a:t>A háttértárak csoportosítása</a:t>
            </a:r>
          </a:p>
        </p:txBody>
      </p:sp>
      <p:graphicFrame>
        <p:nvGraphicFramePr>
          <p:cNvPr id="16387" name="Organization Chart 3"/>
          <p:cNvGraphicFramePr>
            <a:graphicFrameLocks/>
          </p:cNvGraphicFramePr>
          <p:nvPr>
            <p:ph type="dgm" idx="1"/>
          </p:nvPr>
        </p:nvGraphicFramePr>
        <p:xfrm>
          <a:off x="1258888" y="1844675"/>
          <a:ext cx="6988175" cy="4032250"/>
        </p:xfrm>
        <a:graphic>
          <a:graphicData uri="http://schemas.openxmlformats.org/drawingml/2006/compatibility">
            <com:legacyDrawing xmlns:com="http://schemas.openxmlformats.org/drawingml/2006/compatibility" spid="_x0000_s16387"/>
          </a:graphicData>
        </a:graphic>
      </p:graphicFrame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0" y="4572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A számítógép fejlődése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0" y="990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A számítógép felépítése</a:t>
            </a:r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0" y="152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Perifériák</a:t>
            </a:r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0" y="20574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/>
              <a:t>Háttértárak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026"/>
          <p:cNvSpPr txBox="1">
            <a:spLocks noChangeArrowheads="1"/>
          </p:cNvSpPr>
          <p:nvPr/>
        </p:nvSpPr>
        <p:spPr bwMode="auto">
          <a:xfrm>
            <a:off x="0" y="4572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A számítógép fejlődése</a:t>
            </a:r>
          </a:p>
        </p:txBody>
      </p:sp>
      <p:sp>
        <p:nvSpPr>
          <p:cNvPr id="6147" name="Text Box 1027"/>
          <p:cNvSpPr txBox="1">
            <a:spLocks noChangeArrowheads="1"/>
          </p:cNvSpPr>
          <p:nvPr/>
        </p:nvSpPr>
        <p:spPr bwMode="auto">
          <a:xfrm>
            <a:off x="0" y="990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A számítógép felépítése</a:t>
            </a:r>
          </a:p>
        </p:txBody>
      </p:sp>
      <p:sp>
        <p:nvSpPr>
          <p:cNvPr id="6148" name="Text Box 1028"/>
          <p:cNvSpPr txBox="1">
            <a:spLocks noChangeArrowheads="1"/>
          </p:cNvSpPr>
          <p:nvPr/>
        </p:nvSpPr>
        <p:spPr bwMode="auto">
          <a:xfrm>
            <a:off x="0" y="152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/>
              <a:t>Perifériák</a:t>
            </a:r>
          </a:p>
        </p:txBody>
      </p:sp>
      <p:sp>
        <p:nvSpPr>
          <p:cNvPr id="6149" name="Text Box 1029"/>
          <p:cNvSpPr txBox="1">
            <a:spLocks noChangeArrowheads="1"/>
          </p:cNvSpPr>
          <p:nvPr/>
        </p:nvSpPr>
        <p:spPr bwMode="auto">
          <a:xfrm>
            <a:off x="0" y="20574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>
                <a:solidFill>
                  <a:schemeClr val="folHlink"/>
                </a:solidFill>
              </a:rPr>
              <a:t>Háttértárak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90</Words>
  <Application>Microsoft Office PowerPoint</Application>
  <PresentationFormat>Diavetítés a képernyőre (4:3 oldalarány)</PresentationFormat>
  <Paragraphs>37</Paragraphs>
  <Slides>4</Slides>
  <Notes>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7" baseType="lpstr">
      <vt:lpstr>Times New Roman</vt:lpstr>
      <vt:lpstr>Arial</vt:lpstr>
      <vt:lpstr>Alapértelmezett terv</vt:lpstr>
      <vt:lpstr> </vt:lpstr>
      <vt:lpstr>2. dia</vt:lpstr>
      <vt:lpstr>A háttértárak csoportosítása</vt:lpstr>
      <vt:lpstr>4. dia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.</dc:creator>
  <cp:lastModifiedBy>Mariann</cp:lastModifiedBy>
  <cp:revision>13</cp:revision>
  <dcterms:created xsi:type="dcterms:W3CDTF">2003-03-20T16:10:04Z</dcterms:created>
  <dcterms:modified xsi:type="dcterms:W3CDTF">2017-09-18T02:40:41Z</dcterms:modified>
</cp:coreProperties>
</file>