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8" r:id="rId2"/>
    <p:sldId id="304" r:id="rId3"/>
    <p:sldId id="305" r:id="rId4"/>
    <p:sldId id="306" r:id="rId5"/>
    <p:sldId id="307" r:id="rId6"/>
    <p:sldId id="308" r:id="rId7"/>
    <p:sldId id="262" r:id="rId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D9D9D9"/>
    <a:srgbClr val="FFC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 autoAdjust="0"/>
  </p:normalViewPr>
  <p:slideViewPr>
    <p:cSldViewPr>
      <p:cViewPr varScale="1">
        <p:scale>
          <a:sx n="103" d="100"/>
          <a:sy n="103" d="100"/>
        </p:scale>
        <p:origin x="22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9D859-6A11-413A-A339-048A12A71738}" type="datetimeFigureOut">
              <a:rPr lang="hu-HU" smtClean="0"/>
              <a:pPr/>
              <a:t>2023.12.07.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618FF-13F6-45BE-B92B-0DC726C1225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4428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7B4C2-85C9-4DA1-A0A0-D4F04540A8F0}" type="datetimeFigureOut">
              <a:rPr lang="hu-HU" smtClean="0"/>
              <a:pPr/>
              <a:t>2023.12.07.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81E23-78F2-4E84-A8C0-86BD85779D1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9321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81E23-78F2-4E84-A8C0-86BD85779D18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7164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G Címdia - ALCÍM NÉLKÜ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églalap 15"/>
          <p:cNvSpPr/>
          <p:nvPr userDrawn="1"/>
        </p:nvSpPr>
        <p:spPr>
          <a:xfrm>
            <a:off x="0" y="-7590"/>
            <a:ext cx="9144000" cy="686559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Úk</a:t>
            </a:r>
            <a:endParaRPr lang="hu-HU" dirty="0"/>
          </a:p>
        </p:txBody>
      </p:sp>
      <p:sp>
        <p:nvSpPr>
          <p:cNvPr id="8" name="Háromszög 6"/>
          <p:cNvSpPr/>
          <p:nvPr userDrawn="1"/>
        </p:nvSpPr>
        <p:spPr>
          <a:xfrm>
            <a:off x="67469" y="3121319"/>
            <a:ext cx="9017155" cy="3692057"/>
          </a:xfrm>
          <a:custGeom>
            <a:avLst/>
            <a:gdLst>
              <a:gd name="connsiteX0" fmla="*/ 828092 w 2716367"/>
              <a:gd name="connsiteY0" fmla="*/ 0 h 1656184"/>
              <a:gd name="connsiteX1" fmla="*/ 2440331 w 2716367"/>
              <a:gd name="connsiteY1" fmla="*/ 0 h 1656184"/>
              <a:gd name="connsiteX2" fmla="*/ 2716367 w 2716367"/>
              <a:gd name="connsiteY2" fmla="*/ 276036 h 1656184"/>
              <a:gd name="connsiteX3" fmla="*/ 2716367 w 2716367"/>
              <a:gd name="connsiteY3" fmla="*/ 1656184 h 1656184"/>
              <a:gd name="connsiteX4" fmla="*/ 0 w 2716367"/>
              <a:gd name="connsiteY4" fmla="*/ 1656184 h 1656184"/>
              <a:gd name="connsiteX5" fmla="*/ 0 w 2716367"/>
              <a:gd name="connsiteY5" fmla="*/ 828092 h 1656184"/>
              <a:gd name="connsiteX6" fmla="*/ 828092 w 2716367"/>
              <a:gd name="connsiteY6" fmla="*/ 0 h 1656184"/>
              <a:gd name="connsiteX0" fmla="*/ 828092 w 3545042"/>
              <a:gd name="connsiteY0" fmla="*/ 0 h 1656184"/>
              <a:gd name="connsiteX1" fmla="*/ 2440331 w 3545042"/>
              <a:gd name="connsiteY1" fmla="*/ 0 h 1656184"/>
              <a:gd name="connsiteX2" fmla="*/ 3545042 w 3545042"/>
              <a:gd name="connsiteY2" fmla="*/ 256986 h 1656184"/>
              <a:gd name="connsiteX3" fmla="*/ 2716367 w 3545042"/>
              <a:gd name="connsiteY3" fmla="*/ 1656184 h 1656184"/>
              <a:gd name="connsiteX4" fmla="*/ 0 w 3545042"/>
              <a:gd name="connsiteY4" fmla="*/ 1656184 h 1656184"/>
              <a:gd name="connsiteX5" fmla="*/ 0 w 3545042"/>
              <a:gd name="connsiteY5" fmla="*/ 828092 h 1656184"/>
              <a:gd name="connsiteX6" fmla="*/ 828092 w 3545042"/>
              <a:gd name="connsiteY6" fmla="*/ 0 h 1656184"/>
              <a:gd name="connsiteX0" fmla="*/ 3047417 w 5764367"/>
              <a:gd name="connsiteY0" fmla="*/ 0 h 5028034"/>
              <a:gd name="connsiteX1" fmla="*/ 4659656 w 5764367"/>
              <a:gd name="connsiteY1" fmla="*/ 0 h 5028034"/>
              <a:gd name="connsiteX2" fmla="*/ 5764367 w 5764367"/>
              <a:gd name="connsiteY2" fmla="*/ 256986 h 5028034"/>
              <a:gd name="connsiteX3" fmla="*/ 4935692 w 5764367"/>
              <a:gd name="connsiteY3" fmla="*/ 1656184 h 5028034"/>
              <a:gd name="connsiteX4" fmla="*/ 0 w 5764367"/>
              <a:gd name="connsiteY4" fmla="*/ 5028034 h 5028034"/>
              <a:gd name="connsiteX5" fmla="*/ 2219325 w 5764367"/>
              <a:gd name="connsiteY5" fmla="*/ 828092 h 5028034"/>
              <a:gd name="connsiteX6" fmla="*/ 3047417 w 5764367"/>
              <a:gd name="connsiteY6" fmla="*/ 0 h 5028034"/>
              <a:gd name="connsiteX0" fmla="*/ 3047417 w 9050492"/>
              <a:gd name="connsiteY0" fmla="*/ 0 h 5028034"/>
              <a:gd name="connsiteX1" fmla="*/ 4659656 w 9050492"/>
              <a:gd name="connsiteY1" fmla="*/ 0 h 5028034"/>
              <a:gd name="connsiteX2" fmla="*/ 5764367 w 9050492"/>
              <a:gd name="connsiteY2" fmla="*/ 256986 h 5028034"/>
              <a:gd name="connsiteX3" fmla="*/ 9050492 w 9050492"/>
              <a:gd name="connsiteY3" fmla="*/ 5028034 h 5028034"/>
              <a:gd name="connsiteX4" fmla="*/ 0 w 9050492"/>
              <a:gd name="connsiteY4" fmla="*/ 5028034 h 5028034"/>
              <a:gd name="connsiteX5" fmla="*/ 2219325 w 9050492"/>
              <a:gd name="connsiteY5" fmla="*/ 828092 h 5028034"/>
              <a:gd name="connsiteX6" fmla="*/ 3047417 w 9050492"/>
              <a:gd name="connsiteY6" fmla="*/ 0 h 5028034"/>
              <a:gd name="connsiteX0" fmla="*/ 3047417 w 9050492"/>
              <a:gd name="connsiteY0" fmla="*/ 0 h 5028034"/>
              <a:gd name="connsiteX1" fmla="*/ 4659656 w 9050492"/>
              <a:gd name="connsiteY1" fmla="*/ 0 h 5028034"/>
              <a:gd name="connsiteX2" fmla="*/ 5764367 w 9050492"/>
              <a:gd name="connsiteY2" fmla="*/ 256986 h 5028034"/>
              <a:gd name="connsiteX3" fmla="*/ 9050492 w 9050492"/>
              <a:gd name="connsiteY3" fmla="*/ 5028034 h 5028034"/>
              <a:gd name="connsiteX4" fmla="*/ 0 w 9050492"/>
              <a:gd name="connsiteY4" fmla="*/ 5028034 h 5028034"/>
              <a:gd name="connsiteX5" fmla="*/ 0 w 9050492"/>
              <a:gd name="connsiteY5" fmla="*/ 3466517 h 5028034"/>
              <a:gd name="connsiteX6" fmla="*/ 3047417 w 9050492"/>
              <a:gd name="connsiteY6" fmla="*/ 0 h 5028034"/>
              <a:gd name="connsiteX0" fmla="*/ 4123742 w 9050492"/>
              <a:gd name="connsiteY0" fmla="*/ 2743200 h 5028034"/>
              <a:gd name="connsiteX1" fmla="*/ 4659656 w 9050492"/>
              <a:gd name="connsiteY1" fmla="*/ 0 h 5028034"/>
              <a:gd name="connsiteX2" fmla="*/ 5764367 w 9050492"/>
              <a:gd name="connsiteY2" fmla="*/ 256986 h 5028034"/>
              <a:gd name="connsiteX3" fmla="*/ 9050492 w 9050492"/>
              <a:gd name="connsiteY3" fmla="*/ 5028034 h 5028034"/>
              <a:gd name="connsiteX4" fmla="*/ 0 w 9050492"/>
              <a:gd name="connsiteY4" fmla="*/ 5028034 h 5028034"/>
              <a:gd name="connsiteX5" fmla="*/ 0 w 9050492"/>
              <a:gd name="connsiteY5" fmla="*/ 3466517 h 5028034"/>
              <a:gd name="connsiteX6" fmla="*/ 4123742 w 9050492"/>
              <a:gd name="connsiteY6" fmla="*/ 2743200 h 5028034"/>
              <a:gd name="connsiteX0" fmla="*/ 3723692 w 9050492"/>
              <a:gd name="connsiteY0" fmla="*/ 1638300 h 5028034"/>
              <a:gd name="connsiteX1" fmla="*/ 4659656 w 9050492"/>
              <a:gd name="connsiteY1" fmla="*/ 0 h 5028034"/>
              <a:gd name="connsiteX2" fmla="*/ 5764367 w 9050492"/>
              <a:gd name="connsiteY2" fmla="*/ 256986 h 5028034"/>
              <a:gd name="connsiteX3" fmla="*/ 9050492 w 9050492"/>
              <a:gd name="connsiteY3" fmla="*/ 5028034 h 5028034"/>
              <a:gd name="connsiteX4" fmla="*/ 0 w 9050492"/>
              <a:gd name="connsiteY4" fmla="*/ 5028034 h 5028034"/>
              <a:gd name="connsiteX5" fmla="*/ 0 w 9050492"/>
              <a:gd name="connsiteY5" fmla="*/ 3466517 h 5028034"/>
              <a:gd name="connsiteX6" fmla="*/ 3723692 w 9050492"/>
              <a:gd name="connsiteY6" fmla="*/ 1638300 h 5028034"/>
              <a:gd name="connsiteX0" fmla="*/ 3723692 w 9050492"/>
              <a:gd name="connsiteY0" fmla="*/ 1638300 h 5028034"/>
              <a:gd name="connsiteX1" fmla="*/ 4659656 w 9050492"/>
              <a:gd name="connsiteY1" fmla="*/ 0 h 5028034"/>
              <a:gd name="connsiteX2" fmla="*/ 5764367 w 9050492"/>
              <a:gd name="connsiteY2" fmla="*/ 256986 h 5028034"/>
              <a:gd name="connsiteX3" fmla="*/ 9050492 w 9050492"/>
              <a:gd name="connsiteY3" fmla="*/ 5028034 h 5028034"/>
              <a:gd name="connsiteX4" fmla="*/ 0 w 9050492"/>
              <a:gd name="connsiteY4" fmla="*/ 5028034 h 5028034"/>
              <a:gd name="connsiteX5" fmla="*/ 0 w 9050492"/>
              <a:gd name="connsiteY5" fmla="*/ 3466517 h 5028034"/>
              <a:gd name="connsiteX6" fmla="*/ 3723692 w 9050492"/>
              <a:gd name="connsiteY6" fmla="*/ 1638300 h 5028034"/>
              <a:gd name="connsiteX0" fmla="*/ 3723692 w 9050492"/>
              <a:gd name="connsiteY0" fmla="*/ 1638300 h 5028034"/>
              <a:gd name="connsiteX1" fmla="*/ 4659656 w 9050492"/>
              <a:gd name="connsiteY1" fmla="*/ 0 h 5028034"/>
              <a:gd name="connsiteX2" fmla="*/ 5764367 w 9050492"/>
              <a:gd name="connsiteY2" fmla="*/ 256986 h 5028034"/>
              <a:gd name="connsiteX3" fmla="*/ 9050492 w 9050492"/>
              <a:gd name="connsiteY3" fmla="*/ 5028034 h 5028034"/>
              <a:gd name="connsiteX4" fmla="*/ 0 w 9050492"/>
              <a:gd name="connsiteY4" fmla="*/ 5028034 h 5028034"/>
              <a:gd name="connsiteX5" fmla="*/ 0 w 9050492"/>
              <a:gd name="connsiteY5" fmla="*/ 3466517 h 5028034"/>
              <a:gd name="connsiteX6" fmla="*/ 3723692 w 9050492"/>
              <a:gd name="connsiteY6" fmla="*/ 1638300 h 5028034"/>
              <a:gd name="connsiteX0" fmla="*/ 3723692 w 9050492"/>
              <a:gd name="connsiteY0" fmla="*/ 1638300 h 5028034"/>
              <a:gd name="connsiteX1" fmla="*/ 4659656 w 9050492"/>
              <a:gd name="connsiteY1" fmla="*/ 0 h 5028034"/>
              <a:gd name="connsiteX2" fmla="*/ 9021917 w 9050492"/>
              <a:gd name="connsiteY2" fmla="*/ 3428811 h 5028034"/>
              <a:gd name="connsiteX3" fmla="*/ 9050492 w 9050492"/>
              <a:gd name="connsiteY3" fmla="*/ 5028034 h 5028034"/>
              <a:gd name="connsiteX4" fmla="*/ 0 w 9050492"/>
              <a:gd name="connsiteY4" fmla="*/ 5028034 h 5028034"/>
              <a:gd name="connsiteX5" fmla="*/ 0 w 9050492"/>
              <a:gd name="connsiteY5" fmla="*/ 3466517 h 5028034"/>
              <a:gd name="connsiteX6" fmla="*/ 3723692 w 9050492"/>
              <a:gd name="connsiteY6" fmla="*/ 1638300 h 5028034"/>
              <a:gd name="connsiteX0" fmla="*/ 3723692 w 9050492"/>
              <a:gd name="connsiteY0" fmla="*/ 0 h 3389734"/>
              <a:gd name="connsiteX1" fmla="*/ 5850281 w 9050492"/>
              <a:gd name="connsiteY1" fmla="*/ 295275 h 3389734"/>
              <a:gd name="connsiteX2" fmla="*/ 9021917 w 9050492"/>
              <a:gd name="connsiteY2" fmla="*/ 1790511 h 3389734"/>
              <a:gd name="connsiteX3" fmla="*/ 9050492 w 9050492"/>
              <a:gd name="connsiteY3" fmla="*/ 3389734 h 3389734"/>
              <a:gd name="connsiteX4" fmla="*/ 0 w 9050492"/>
              <a:gd name="connsiteY4" fmla="*/ 3389734 h 3389734"/>
              <a:gd name="connsiteX5" fmla="*/ 0 w 9050492"/>
              <a:gd name="connsiteY5" fmla="*/ 1828217 h 3389734"/>
              <a:gd name="connsiteX6" fmla="*/ 3723692 w 9050492"/>
              <a:gd name="connsiteY6" fmla="*/ 0 h 3389734"/>
              <a:gd name="connsiteX0" fmla="*/ 3723692 w 9050492"/>
              <a:gd name="connsiteY0" fmla="*/ 0 h 3389734"/>
              <a:gd name="connsiteX1" fmla="*/ 5574056 w 9050492"/>
              <a:gd name="connsiteY1" fmla="*/ 28575 h 3389734"/>
              <a:gd name="connsiteX2" fmla="*/ 9021917 w 9050492"/>
              <a:gd name="connsiteY2" fmla="*/ 1790511 h 3389734"/>
              <a:gd name="connsiteX3" fmla="*/ 9050492 w 9050492"/>
              <a:gd name="connsiteY3" fmla="*/ 3389734 h 3389734"/>
              <a:gd name="connsiteX4" fmla="*/ 0 w 9050492"/>
              <a:gd name="connsiteY4" fmla="*/ 3389734 h 3389734"/>
              <a:gd name="connsiteX5" fmla="*/ 0 w 9050492"/>
              <a:gd name="connsiteY5" fmla="*/ 1828217 h 3389734"/>
              <a:gd name="connsiteX6" fmla="*/ 3723692 w 9050492"/>
              <a:gd name="connsiteY6" fmla="*/ 0 h 3389734"/>
              <a:gd name="connsiteX0" fmla="*/ 3761792 w 9050492"/>
              <a:gd name="connsiteY0" fmla="*/ 0 h 3427834"/>
              <a:gd name="connsiteX1" fmla="*/ 5574056 w 9050492"/>
              <a:gd name="connsiteY1" fmla="*/ 66675 h 3427834"/>
              <a:gd name="connsiteX2" fmla="*/ 9021917 w 9050492"/>
              <a:gd name="connsiteY2" fmla="*/ 1828611 h 3427834"/>
              <a:gd name="connsiteX3" fmla="*/ 9050492 w 9050492"/>
              <a:gd name="connsiteY3" fmla="*/ 3427834 h 3427834"/>
              <a:gd name="connsiteX4" fmla="*/ 0 w 9050492"/>
              <a:gd name="connsiteY4" fmla="*/ 3427834 h 3427834"/>
              <a:gd name="connsiteX5" fmla="*/ 0 w 9050492"/>
              <a:gd name="connsiteY5" fmla="*/ 1866317 h 3427834"/>
              <a:gd name="connsiteX6" fmla="*/ 3761792 w 9050492"/>
              <a:gd name="connsiteY6" fmla="*/ 0 h 3427834"/>
              <a:gd name="connsiteX0" fmla="*/ 3761792 w 9050492"/>
              <a:gd name="connsiteY0" fmla="*/ 202860 h 3630694"/>
              <a:gd name="connsiteX1" fmla="*/ 5574056 w 9050492"/>
              <a:gd name="connsiteY1" fmla="*/ 269535 h 3630694"/>
              <a:gd name="connsiteX2" fmla="*/ 9021917 w 9050492"/>
              <a:gd name="connsiteY2" fmla="*/ 2031471 h 3630694"/>
              <a:gd name="connsiteX3" fmla="*/ 9050492 w 9050492"/>
              <a:gd name="connsiteY3" fmla="*/ 3630694 h 3630694"/>
              <a:gd name="connsiteX4" fmla="*/ 0 w 9050492"/>
              <a:gd name="connsiteY4" fmla="*/ 3630694 h 3630694"/>
              <a:gd name="connsiteX5" fmla="*/ 0 w 9050492"/>
              <a:gd name="connsiteY5" fmla="*/ 2069177 h 3630694"/>
              <a:gd name="connsiteX6" fmla="*/ 3761792 w 9050492"/>
              <a:gd name="connsiteY6" fmla="*/ 202860 h 3630694"/>
              <a:gd name="connsiteX0" fmla="*/ 3761792 w 9050492"/>
              <a:gd name="connsiteY0" fmla="*/ 294347 h 3722181"/>
              <a:gd name="connsiteX1" fmla="*/ 5574056 w 9050492"/>
              <a:gd name="connsiteY1" fmla="*/ 361022 h 3722181"/>
              <a:gd name="connsiteX2" fmla="*/ 9021917 w 9050492"/>
              <a:gd name="connsiteY2" fmla="*/ 2122958 h 3722181"/>
              <a:gd name="connsiteX3" fmla="*/ 9050492 w 9050492"/>
              <a:gd name="connsiteY3" fmla="*/ 3722181 h 3722181"/>
              <a:gd name="connsiteX4" fmla="*/ 0 w 9050492"/>
              <a:gd name="connsiteY4" fmla="*/ 3722181 h 3722181"/>
              <a:gd name="connsiteX5" fmla="*/ 0 w 9050492"/>
              <a:gd name="connsiteY5" fmla="*/ 2160664 h 3722181"/>
              <a:gd name="connsiteX6" fmla="*/ 3761792 w 9050492"/>
              <a:gd name="connsiteY6" fmla="*/ 294347 h 3722181"/>
              <a:gd name="connsiteX0" fmla="*/ 3761792 w 9050492"/>
              <a:gd name="connsiteY0" fmla="*/ 258901 h 3686735"/>
              <a:gd name="connsiteX1" fmla="*/ 5574056 w 9050492"/>
              <a:gd name="connsiteY1" fmla="*/ 325576 h 3686735"/>
              <a:gd name="connsiteX2" fmla="*/ 9021917 w 9050492"/>
              <a:gd name="connsiteY2" fmla="*/ 2087512 h 3686735"/>
              <a:gd name="connsiteX3" fmla="*/ 9050492 w 9050492"/>
              <a:gd name="connsiteY3" fmla="*/ 3686735 h 3686735"/>
              <a:gd name="connsiteX4" fmla="*/ 0 w 9050492"/>
              <a:gd name="connsiteY4" fmla="*/ 3686735 h 3686735"/>
              <a:gd name="connsiteX5" fmla="*/ 0 w 9050492"/>
              <a:gd name="connsiteY5" fmla="*/ 2125218 h 3686735"/>
              <a:gd name="connsiteX6" fmla="*/ 3761792 w 9050492"/>
              <a:gd name="connsiteY6" fmla="*/ 258901 h 3686735"/>
              <a:gd name="connsiteX0" fmla="*/ 3761792 w 9050492"/>
              <a:gd name="connsiteY0" fmla="*/ 278510 h 3706344"/>
              <a:gd name="connsiteX1" fmla="*/ 5574056 w 9050492"/>
              <a:gd name="connsiteY1" fmla="*/ 345185 h 3706344"/>
              <a:gd name="connsiteX2" fmla="*/ 9021917 w 9050492"/>
              <a:gd name="connsiteY2" fmla="*/ 2107121 h 3706344"/>
              <a:gd name="connsiteX3" fmla="*/ 9050492 w 9050492"/>
              <a:gd name="connsiteY3" fmla="*/ 3706344 h 3706344"/>
              <a:gd name="connsiteX4" fmla="*/ 0 w 9050492"/>
              <a:gd name="connsiteY4" fmla="*/ 3706344 h 3706344"/>
              <a:gd name="connsiteX5" fmla="*/ 0 w 9050492"/>
              <a:gd name="connsiteY5" fmla="*/ 2144827 h 3706344"/>
              <a:gd name="connsiteX6" fmla="*/ 3761792 w 9050492"/>
              <a:gd name="connsiteY6" fmla="*/ 278510 h 3706344"/>
              <a:gd name="connsiteX0" fmla="*/ 3761792 w 9050492"/>
              <a:gd name="connsiteY0" fmla="*/ 278510 h 3706344"/>
              <a:gd name="connsiteX1" fmla="*/ 5574056 w 9050492"/>
              <a:gd name="connsiteY1" fmla="*/ 345185 h 3706344"/>
              <a:gd name="connsiteX2" fmla="*/ 9021917 w 9050492"/>
              <a:gd name="connsiteY2" fmla="*/ 2107121 h 3706344"/>
              <a:gd name="connsiteX3" fmla="*/ 9050492 w 9050492"/>
              <a:gd name="connsiteY3" fmla="*/ 3706344 h 3706344"/>
              <a:gd name="connsiteX4" fmla="*/ 0 w 9050492"/>
              <a:gd name="connsiteY4" fmla="*/ 3706344 h 3706344"/>
              <a:gd name="connsiteX5" fmla="*/ 23813 w 9050492"/>
              <a:gd name="connsiteY5" fmla="*/ 2082914 h 3706344"/>
              <a:gd name="connsiteX6" fmla="*/ 3761792 w 9050492"/>
              <a:gd name="connsiteY6" fmla="*/ 278510 h 3706344"/>
              <a:gd name="connsiteX0" fmla="*/ 3737979 w 9026679"/>
              <a:gd name="connsiteY0" fmla="*/ 278510 h 3706344"/>
              <a:gd name="connsiteX1" fmla="*/ 5550243 w 9026679"/>
              <a:gd name="connsiteY1" fmla="*/ 345185 h 3706344"/>
              <a:gd name="connsiteX2" fmla="*/ 8998104 w 9026679"/>
              <a:gd name="connsiteY2" fmla="*/ 2107121 h 3706344"/>
              <a:gd name="connsiteX3" fmla="*/ 9026679 w 9026679"/>
              <a:gd name="connsiteY3" fmla="*/ 3706344 h 3706344"/>
              <a:gd name="connsiteX4" fmla="*/ 57149 w 9026679"/>
              <a:gd name="connsiteY4" fmla="*/ 3687294 h 3706344"/>
              <a:gd name="connsiteX5" fmla="*/ 0 w 9026679"/>
              <a:gd name="connsiteY5" fmla="*/ 2082914 h 3706344"/>
              <a:gd name="connsiteX6" fmla="*/ 3737979 w 9026679"/>
              <a:gd name="connsiteY6" fmla="*/ 278510 h 3706344"/>
              <a:gd name="connsiteX0" fmla="*/ 3742743 w 9031443"/>
              <a:gd name="connsiteY0" fmla="*/ 278510 h 3706344"/>
              <a:gd name="connsiteX1" fmla="*/ 5555007 w 9031443"/>
              <a:gd name="connsiteY1" fmla="*/ 345185 h 3706344"/>
              <a:gd name="connsiteX2" fmla="*/ 9002868 w 9031443"/>
              <a:gd name="connsiteY2" fmla="*/ 2107121 h 3706344"/>
              <a:gd name="connsiteX3" fmla="*/ 9031443 w 9031443"/>
              <a:gd name="connsiteY3" fmla="*/ 3706344 h 3706344"/>
              <a:gd name="connsiteX4" fmla="*/ 0 w 9031443"/>
              <a:gd name="connsiteY4" fmla="*/ 3692057 h 3706344"/>
              <a:gd name="connsiteX5" fmla="*/ 4764 w 9031443"/>
              <a:gd name="connsiteY5" fmla="*/ 2082914 h 3706344"/>
              <a:gd name="connsiteX6" fmla="*/ 3742743 w 9031443"/>
              <a:gd name="connsiteY6" fmla="*/ 278510 h 3706344"/>
              <a:gd name="connsiteX0" fmla="*/ 3742743 w 9002868"/>
              <a:gd name="connsiteY0" fmla="*/ 278510 h 3692057"/>
              <a:gd name="connsiteX1" fmla="*/ 5555007 w 9002868"/>
              <a:gd name="connsiteY1" fmla="*/ 345185 h 3692057"/>
              <a:gd name="connsiteX2" fmla="*/ 9002868 w 9002868"/>
              <a:gd name="connsiteY2" fmla="*/ 2107121 h 3692057"/>
              <a:gd name="connsiteX3" fmla="*/ 8960005 w 9002868"/>
              <a:gd name="connsiteY3" fmla="*/ 3668244 h 3692057"/>
              <a:gd name="connsiteX4" fmla="*/ 0 w 9002868"/>
              <a:gd name="connsiteY4" fmla="*/ 3692057 h 3692057"/>
              <a:gd name="connsiteX5" fmla="*/ 4764 w 9002868"/>
              <a:gd name="connsiteY5" fmla="*/ 2082914 h 3692057"/>
              <a:gd name="connsiteX6" fmla="*/ 3742743 w 9002868"/>
              <a:gd name="connsiteY6" fmla="*/ 278510 h 3692057"/>
              <a:gd name="connsiteX0" fmla="*/ 3742743 w 9017155"/>
              <a:gd name="connsiteY0" fmla="*/ 278510 h 3692057"/>
              <a:gd name="connsiteX1" fmla="*/ 5555007 w 9017155"/>
              <a:gd name="connsiteY1" fmla="*/ 345185 h 3692057"/>
              <a:gd name="connsiteX2" fmla="*/ 9002868 w 9017155"/>
              <a:gd name="connsiteY2" fmla="*/ 2107121 h 3692057"/>
              <a:gd name="connsiteX3" fmla="*/ 9017155 w 9017155"/>
              <a:gd name="connsiteY3" fmla="*/ 3687294 h 3692057"/>
              <a:gd name="connsiteX4" fmla="*/ 0 w 9017155"/>
              <a:gd name="connsiteY4" fmla="*/ 3692057 h 3692057"/>
              <a:gd name="connsiteX5" fmla="*/ 4764 w 9017155"/>
              <a:gd name="connsiteY5" fmla="*/ 2082914 h 3692057"/>
              <a:gd name="connsiteX6" fmla="*/ 3742743 w 9017155"/>
              <a:gd name="connsiteY6" fmla="*/ 278510 h 369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17155" h="3692057">
                <a:moveTo>
                  <a:pt x="3742743" y="278510"/>
                </a:moveTo>
                <a:cubicBezTo>
                  <a:pt x="4499231" y="-118365"/>
                  <a:pt x="4722319" y="-86615"/>
                  <a:pt x="5555007" y="345185"/>
                </a:cubicBezTo>
                <a:lnTo>
                  <a:pt x="9002868" y="2107121"/>
                </a:lnTo>
                <a:lnTo>
                  <a:pt x="9017155" y="3687294"/>
                </a:lnTo>
                <a:lnTo>
                  <a:pt x="0" y="3692057"/>
                </a:lnTo>
                <a:lnTo>
                  <a:pt x="4764" y="2082914"/>
                </a:lnTo>
                <a:lnTo>
                  <a:pt x="3742743" y="2785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9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1408768" y="5373216"/>
            <a:ext cx="6400800" cy="432048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Ide jön az alcím, ha van.</a:t>
            </a:r>
            <a:endParaRPr lang="hu-HU" dirty="0"/>
          </a:p>
        </p:txBody>
      </p:sp>
      <p:sp>
        <p:nvSpPr>
          <p:cNvPr id="12" name="Egy oldalon két sarkán levágott téglalap 7"/>
          <p:cNvSpPr/>
          <p:nvPr userDrawn="1"/>
        </p:nvSpPr>
        <p:spPr>
          <a:xfrm rot="10800000">
            <a:off x="3387867" y="116631"/>
            <a:ext cx="2480277" cy="554627"/>
          </a:xfrm>
          <a:custGeom>
            <a:avLst/>
            <a:gdLst>
              <a:gd name="connsiteX0" fmla="*/ 120016 w 1552218"/>
              <a:gd name="connsiteY0" fmla="*/ 0 h 720080"/>
              <a:gd name="connsiteX1" fmla="*/ 1432202 w 1552218"/>
              <a:gd name="connsiteY1" fmla="*/ 0 h 720080"/>
              <a:gd name="connsiteX2" fmla="*/ 1552218 w 1552218"/>
              <a:gd name="connsiteY2" fmla="*/ 120016 h 720080"/>
              <a:gd name="connsiteX3" fmla="*/ 1552218 w 1552218"/>
              <a:gd name="connsiteY3" fmla="*/ 720080 h 720080"/>
              <a:gd name="connsiteX4" fmla="*/ 1552218 w 1552218"/>
              <a:gd name="connsiteY4" fmla="*/ 720080 h 720080"/>
              <a:gd name="connsiteX5" fmla="*/ 0 w 1552218"/>
              <a:gd name="connsiteY5" fmla="*/ 720080 h 720080"/>
              <a:gd name="connsiteX6" fmla="*/ 0 w 1552218"/>
              <a:gd name="connsiteY6" fmla="*/ 720080 h 720080"/>
              <a:gd name="connsiteX7" fmla="*/ 0 w 1552218"/>
              <a:gd name="connsiteY7" fmla="*/ 120016 h 720080"/>
              <a:gd name="connsiteX8" fmla="*/ 120016 w 1552218"/>
              <a:gd name="connsiteY8" fmla="*/ 0 h 720080"/>
              <a:gd name="connsiteX0" fmla="*/ 120016 w 1552218"/>
              <a:gd name="connsiteY0" fmla="*/ 0 h 720080"/>
              <a:gd name="connsiteX1" fmla="*/ 1552218 w 1552218"/>
              <a:gd name="connsiteY1" fmla="*/ 120016 h 720080"/>
              <a:gd name="connsiteX2" fmla="*/ 1552218 w 1552218"/>
              <a:gd name="connsiteY2" fmla="*/ 720080 h 720080"/>
              <a:gd name="connsiteX3" fmla="*/ 1552218 w 1552218"/>
              <a:gd name="connsiteY3" fmla="*/ 720080 h 720080"/>
              <a:gd name="connsiteX4" fmla="*/ 0 w 1552218"/>
              <a:gd name="connsiteY4" fmla="*/ 720080 h 720080"/>
              <a:gd name="connsiteX5" fmla="*/ 0 w 1552218"/>
              <a:gd name="connsiteY5" fmla="*/ 720080 h 720080"/>
              <a:gd name="connsiteX6" fmla="*/ 0 w 1552218"/>
              <a:gd name="connsiteY6" fmla="*/ 120016 h 720080"/>
              <a:gd name="connsiteX7" fmla="*/ 120016 w 1552218"/>
              <a:gd name="connsiteY7" fmla="*/ 0 h 720080"/>
              <a:gd name="connsiteX0" fmla="*/ 805816 w 1552218"/>
              <a:gd name="connsiteY0" fmla="*/ 0 h 722461"/>
              <a:gd name="connsiteX1" fmla="*/ 1552218 w 1552218"/>
              <a:gd name="connsiteY1" fmla="*/ 122397 h 722461"/>
              <a:gd name="connsiteX2" fmla="*/ 1552218 w 1552218"/>
              <a:gd name="connsiteY2" fmla="*/ 722461 h 722461"/>
              <a:gd name="connsiteX3" fmla="*/ 1552218 w 1552218"/>
              <a:gd name="connsiteY3" fmla="*/ 722461 h 722461"/>
              <a:gd name="connsiteX4" fmla="*/ 0 w 1552218"/>
              <a:gd name="connsiteY4" fmla="*/ 722461 h 722461"/>
              <a:gd name="connsiteX5" fmla="*/ 0 w 1552218"/>
              <a:gd name="connsiteY5" fmla="*/ 722461 h 722461"/>
              <a:gd name="connsiteX6" fmla="*/ 0 w 1552218"/>
              <a:gd name="connsiteY6" fmla="*/ 122397 h 722461"/>
              <a:gd name="connsiteX7" fmla="*/ 805816 w 1552218"/>
              <a:gd name="connsiteY7" fmla="*/ 0 h 722461"/>
              <a:gd name="connsiteX0" fmla="*/ 805816 w 1552218"/>
              <a:gd name="connsiteY0" fmla="*/ 0 h 722461"/>
              <a:gd name="connsiteX1" fmla="*/ 885468 w 1552218"/>
              <a:gd name="connsiteY1" fmla="*/ 415291 h 722461"/>
              <a:gd name="connsiteX2" fmla="*/ 1552218 w 1552218"/>
              <a:gd name="connsiteY2" fmla="*/ 722461 h 722461"/>
              <a:gd name="connsiteX3" fmla="*/ 1552218 w 1552218"/>
              <a:gd name="connsiteY3" fmla="*/ 722461 h 722461"/>
              <a:gd name="connsiteX4" fmla="*/ 0 w 1552218"/>
              <a:gd name="connsiteY4" fmla="*/ 722461 h 722461"/>
              <a:gd name="connsiteX5" fmla="*/ 0 w 1552218"/>
              <a:gd name="connsiteY5" fmla="*/ 722461 h 722461"/>
              <a:gd name="connsiteX6" fmla="*/ 0 w 1552218"/>
              <a:gd name="connsiteY6" fmla="*/ 122397 h 722461"/>
              <a:gd name="connsiteX7" fmla="*/ 805816 w 1552218"/>
              <a:gd name="connsiteY7" fmla="*/ 0 h 722461"/>
              <a:gd name="connsiteX0" fmla="*/ 805816 w 1552218"/>
              <a:gd name="connsiteY0" fmla="*/ 0 h 722461"/>
              <a:gd name="connsiteX1" fmla="*/ 885468 w 1552218"/>
              <a:gd name="connsiteY1" fmla="*/ 415291 h 722461"/>
              <a:gd name="connsiteX2" fmla="*/ 1552218 w 1552218"/>
              <a:gd name="connsiteY2" fmla="*/ 722461 h 722461"/>
              <a:gd name="connsiteX3" fmla="*/ 1552218 w 1552218"/>
              <a:gd name="connsiteY3" fmla="*/ 722461 h 722461"/>
              <a:gd name="connsiteX4" fmla="*/ 0 w 1552218"/>
              <a:gd name="connsiteY4" fmla="*/ 722461 h 722461"/>
              <a:gd name="connsiteX5" fmla="*/ 0 w 1552218"/>
              <a:gd name="connsiteY5" fmla="*/ 722461 h 722461"/>
              <a:gd name="connsiteX6" fmla="*/ 571500 w 1552218"/>
              <a:gd name="connsiteY6" fmla="*/ 427197 h 722461"/>
              <a:gd name="connsiteX7" fmla="*/ 805816 w 1552218"/>
              <a:gd name="connsiteY7" fmla="*/ 0 h 722461"/>
              <a:gd name="connsiteX0" fmla="*/ 741522 w 1552218"/>
              <a:gd name="connsiteY0" fmla="*/ 0 h 441474"/>
              <a:gd name="connsiteX1" fmla="*/ 885468 w 1552218"/>
              <a:gd name="connsiteY1" fmla="*/ 134304 h 441474"/>
              <a:gd name="connsiteX2" fmla="*/ 1552218 w 1552218"/>
              <a:gd name="connsiteY2" fmla="*/ 441474 h 441474"/>
              <a:gd name="connsiteX3" fmla="*/ 1552218 w 1552218"/>
              <a:gd name="connsiteY3" fmla="*/ 441474 h 441474"/>
              <a:gd name="connsiteX4" fmla="*/ 0 w 1552218"/>
              <a:gd name="connsiteY4" fmla="*/ 441474 h 441474"/>
              <a:gd name="connsiteX5" fmla="*/ 0 w 1552218"/>
              <a:gd name="connsiteY5" fmla="*/ 441474 h 441474"/>
              <a:gd name="connsiteX6" fmla="*/ 571500 w 1552218"/>
              <a:gd name="connsiteY6" fmla="*/ 146210 h 441474"/>
              <a:gd name="connsiteX7" fmla="*/ 741522 w 1552218"/>
              <a:gd name="connsiteY7" fmla="*/ 0 h 441474"/>
              <a:gd name="connsiteX0" fmla="*/ 741522 w 1552218"/>
              <a:gd name="connsiteY0" fmla="*/ 0 h 441474"/>
              <a:gd name="connsiteX1" fmla="*/ 885468 w 1552218"/>
              <a:gd name="connsiteY1" fmla="*/ 134304 h 441474"/>
              <a:gd name="connsiteX2" fmla="*/ 1552218 w 1552218"/>
              <a:gd name="connsiteY2" fmla="*/ 441474 h 441474"/>
              <a:gd name="connsiteX3" fmla="*/ 1552218 w 1552218"/>
              <a:gd name="connsiteY3" fmla="*/ 441474 h 441474"/>
              <a:gd name="connsiteX4" fmla="*/ 0 w 1552218"/>
              <a:gd name="connsiteY4" fmla="*/ 441474 h 441474"/>
              <a:gd name="connsiteX5" fmla="*/ 0 w 1552218"/>
              <a:gd name="connsiteY5" fmla="*/ 441474 h 441474"/>
              <a:gd name="connsiteX6" fmla="*/ 571500 w 1552218"/>
              <a:gd name="connsiteY6" fmla="*/ 146210 h 441474"/>
              <a:gd name="connsiteX7" fmla="*/ 741522 w 1552218"/>
              <a:gd name="connsiteY7" fmla="*/ 0 h 441474"/>
              <a:gd name="connsiteX0" fmla="*/ 741522 w 1552218"/>
              <a:gd name="connsiteY0" fmla="*/ 0 h 441474"/>
              <a:gd name="connsiteX1" fmla="*/ 885468 w 1552218"/>
              <a:gd name="connsiteY1" fmla="*/ 134304 h 441474"/>
              <a:gd name="connsiteX2" fmla="*/ 1552218 w 1552218"/>
              <a:gd name="connsiteY2" fmla="*/ 441474 h 441474"/>
              <a:gd name="connsiteX3" fmla="*/ 1552218 w 1552218"/>
              <a:gd name="connsiteY3" fmla="*/ 441474 h 441474"/>
              <a:gd name="connsiteX4" fmla="*/ 0 w 1552218"/>
              <a:gd name="connsiteY4" fmla="*/ 441474 h 441474"/>
              <a:gd name="connsiteX5" fmla="*/ 0 w 1552218"/>
              <a:gd name="connsiteY5" fmla="*/ 441474 h 441474"/>
              <a:gd name="connsiteX6" fmla="*/ 571500 w 1552218"/>
              <a:gd name="connsiteY6" fmla="*/ 146210 h 441474"/>
              <a:gd name="connsiteX7" fmla="*/ 741522 w 1552218"/>
              <a:gd name="connsiteY7" fmla="*/ 0 h 441474"/>
              <a:gd name="connsiteX0" fmla="*/ 715328 w 1552218"/>
              <a:gd name="connsiteY0" fmla="*/ 0 h 360511"/>
              <a:gd name="connsiteX1" fmla="*/ 885468 w 1552218"/>
              <a:gd name="connsiteY1" fmla="*/ 53341 h 360511"/>
              <a:gd name="connsiteX2" fmla="*/ 1552218 w 1552218"/>
              <a:gd name="connsiteY2" fmla="*/ 360511 h 360511"/>
              <a:gd name="connsiteX3" fmla="*/ 1552218 w 1552218"/>
              <a:gd name="connsiteY3" fmla="*/ 360511 h 360511"/>
              <a:gd name="connsiteX4" fmla="*/ 0 w 1552218"/>
              <a:gd name="connsiteY4" fmla="*/ 360511 h 360511"/>
              <a:gd name="connsiteX5" fmla="*/ 0 w 1552218"/>
              <a:gd name="connsiteY5" fmla="*/ 360511 h 360511"/>
              <a:gd name="connsiteX6" fmla="*/ 571500 w 1552218"/>
              <a:gd name="connsiteY6" fmla="*/ 65247 h 360511"/>
              <a:gd name="connsiteX7" fmla="*/ 715328 w 1552218"/>
              <a:gd name="connsiteY7" fmla="*/ 0 h 360511"/>
              <a:gd name="connsiteX0" fmla="*/ 715328 w 1552218"/>
              <a:gd name="connsiteY0" fmla="*/ 0 h 360511"/>
              <a:gd name="connsiteX1" fmla="*/ 885468 w 1552218"/>
              <a:gd name="connsiteY1" fmla="*/ 53341 h 360511"/>
              <a:gd name="connsiteX2" fmla="*/ 1552218 w 1552218"/>
              <a:gd name="connsiteY2" fmla="*/ 360511 h 360511"/>
              <a:gd name="connsiteX3" fmla="*/ 1552218 w 1552218"/>
              <a:gd name="connsiteY3" fmla="*/ 360511 h 360511"/>
              <a:gd name="connsiteX4" fmla="*/ 0 w 1552218"/>
              <a:gd name="connsiteY4" fmla="*/ 360511 h 360511"/>
              <a:gd name="connsiteX5" fmla="*/ 0 w 1552218"/>
              <a:gd name="connsiteY5" fmla="*/ 360511 h 360511"/>
              <a:gd name="connsiteX6" fmla="*/ 566738 w 1552218"/>
              <a:gd name="connsiteY6" fmla="*/ 55722 h 360511"/>
              <a:gd name="connsiteX7" fmla="*/ 715328 w 1552218"/>
              <a:gd name="connsiteY7" fmla="*/ 0 h 360511"/>
              <a:gd name="connsiteX0" fmla="*/ 715328 w 1552218"/>
              <a:gd name="connsiteY0" fmla="*/ 0 h 360511"/>
              <a:gd name="connsiteX1" fmla="*/ 885468 w 1552218"/>
              <a:gd name="connsiteY1" fmla="*/ 53341 h 360511"/>
              <a:gd name="connsiteX2" fmla="*/ 1552218 w 1552218"/>
              <a:gd name="connsiteY2" fmla="*/ 360511 h 360511"/>
              <a:gd name="connsiteX3" fmla="*/ 1552218 w 1552218"/>
              <a:gd name="connsiteY3" fmla="*/ 360511 h 360511"/>
              <a:gd name="connsiteX4" fmla="*/ 0 w 1552218"/>
              <a:gd name="connsiteY4" fmla="*/ 360511 h 360511"/>
              <a:gd name="connsiteX5" fmla="*/ 0 w 1552218"/>
              <a:gd name="connsiteY5" fmla="*/ 360511 h 360511"/>
              <a:gd name="connsiteX6" fmla="*/ 566738 w 1552218"/>
              <a:gd name="connsiteY6" fmla="*/ 55722 h 360511"/>
              <a:gd name="connsiteX7" fmla="*/ 715328 w 1552218"/>
              <a:gd name="connsiteY7" fmla="*/ 0 h 360511"/>
              <a:gd name="connsiteX0" fmla="*/ 715328 w 1552218"/>
              <a:gd name="connsiteY0" fmla="*/ 0 h 360511"/>
              <a:gd name="connsiteX1" fmla="*/ 885468 w 1552218"/>
              <a:gd name="connsiteY1" fmla="*/ 53341 h 360511"/>
              <a:gd name="connsiteX2" fmla="*/ 1552218 w 1552218"/>
              <a:gd name="connsiteY2" fmla="*/ 360511 h 360511"/>
              <a:gd name="connsiteX3" fmla="*/ 1552218 w 1552218"/>
              <a:gd name="connsiteY3" fmla="*/ 360511 h 360511"/>
              <a:gd name="connsiteX4" fmla="*/ 0 w 1552218"/>
              <a:gd name="connsiteY4" fmla="*/ 360511 h 360511"/>
              <a:gd name="connsiteX5" fmla="*/ 0 w 1552218"/>
              <a:gd name="connsiteY5" fmla="*/ 360511 h 360511"/>
              <a:gd name="connsiteX6" fmla="*/ 566738 w 1552218"/>
              <a:gd name="connsiteY6" fmla="*/ 55722 h 360511"/>
              <a:gd name="connsiteX7" fmla="*/ 715328 w 1552218"/>
              <a:gd name="connsiteY7" fmla="*/ 0 h 360511"/>
              <a:gd name="connsiteX0" fmla="*/ 715328 w 1552218"/>
              <a:gd name="connsiteY0" fmla="*/ 0 h 360511"/>
              <a:gd name="connsiteX1" fmla="*/ 885468 w 1552218"/>
              <a:gd name="connsiteY1" fmla="*/ 53341 h 360511"/>
              <a:gd name="connsiteX2" fmla="*/ 1552218 w 1552218"/>
              <a:gd name="connsiteY2" fmla="*/ 360511 h 360511"/>
              <a:gd name="connsiteX3" fmla="*/ 1552218 w 1552218"/>
              <a:gd name="connsiteY3" fmla="*/ 360511 h 360511"/>
              <a:gd name="connsiteX4" fmla="*/ 0 w 1552218"/>
              <a:gd name="connsiteY4" fmla="*/ 360511 h 360511"/>
              <a:gd name="connsiteX5" fmla="*/ 0 w 1552218"/>
              <a:gd name="connsiteY5" fmla="*/ 360511 h 360511"/>
              <a:gd name="connsiteX6" fmla="*/ 566738 w 1552218"/>
              <a:gd name="connsiteY6" fmla="*/ 55722 h 360511"/>
              <a:gd name="connsiteX7" fmla="*/ 715328 w 1552218"/>
              <a:gd name="connsiteY7" fmla="*/ 0 h 360511"/>
              <a:gd name="connsiteX0" fmla="*/ 715328 w 1552218"/>
              <a:gd name="connsiteY0" fmla="*/ 17 h 360528"/>
              <a:gd name="connsiteX1" fmla="*/ 885468 w 1552218"/>
              <a:gd name="connsiteY1" fmla="*/ 53358 h 360528"/>
              <a:gd name="connsiteX2" fmla="*/ 1552218 w 1552218"/>
              <a:gd name="connsiteY2" fmla="*/ 360528 h 360528"/>
              <a:gd name="connsiteX3" fmla="*/ 1552218 w 1552218"/>
              <a:gd name="connsiteY3" fmla="*/ 360528 h 360528"/>
              <a:gd name="connsiteX4" fmla="*/ 0 w 1552218"/>
              <a:gd name="connsiteY4" fmla="*/ 360528 h 360528"/>
              <a:gd name="connsiteX5" fmla="*/ 0 w 1552218"/>
              <a:gd name="connsiteY5" fmla="*/ 360528 h 360528"/>
              <a:gd name="connsiteX6" fmla="*/ 566738 w 1552218"/>
              <a:gd name="connsiteY6" fmla="*/ 55739 h 360528"/>
              <a:gd name="connsiteX7" fmla="*/ 715328 w 1552218"/>
              <a:gd name="connsiteY7" fmla="*/ 17 h 360528"/>
              <a:gd name="connsiteX0" fmla="*/ 715328 w 1552218"/>
              <a:gd name="connsiteY0" fmla="*/ 5 h 360516"/>
              <a:gd name="connsiteX1" fmla="*/ 956906 w 1552218"/>
              <a:gd name="connsiteY1" fmla="*/ 84302 h 360516"/>
              <a:gd name="connsiteX2" fmla="*/ 1552218 w 1552218"/>
              <a:gd name="connsiteY2" fmla="*/ 360516 h 360516"/>
              <a:gd name="connsiteX3" fmla="*/ 1552218 w 1552218"/>
              <a:gd name="connsiteY3" fmla="*/ 360516 h 360516"/>
              <a:gd name="connsiteX4" fmla="*/ 0 w 1552218"/>
              <a:gd name="connsiteY4" fmla="*/ 360516 h 360516"/>
              <a:gd name="connsiteX5" fmla="*/ 0 w 1552218"/>
              <a:gd name="connsiteY5" fmla="*/ 360516 h 360516"/>
              <a:gd name="connsiteX6" fmla="*/ 566738 w 1552218"/>
              <a:gd name="connsiteY6" fmla="*/ 55727 h 360516"/>
              <a:gd name="connsiteX7" fmla="*/ 715328 w 1552218"/>
              <a:gd name="connsiteY7" fmla="*/ 5 h 360516"/>
              <a:gd name="connsiteX0" fmla="*/ 715328 w 1552218"/>
              <a:gd name="connsiteY0" fmla="*/ 4 h 360515"/>
              <a:gd name="connsiteX1" fmla="*/ 956906 w 1552218"/>
              <a:gd name="connsiteY1" fmla="*/ 84301 h 360515"/>
              <a:gd name="connsiteX2" fmla="*/ 1552218 w 1552218"/>
              <a:gd name="connsiteY2" fmla="*/ 360515 h 360515"/>
              <a:gd name="connsiteX3" fmla="*/ 1552218 w 1552218"/>
              <a:gd name="connsiteY3" fmla="*/ 360515 h 360515"/>
              <a:gd name="connsiteX4" fmla="*/ 0 w 1552218"/>
              <a:gd name="connsiteY4" fmla="*/ 360515 h 360515"/>
              <a:gd name="connsiteX5" fmla="*/ 0 w 1552218"/>
              <a:gd name="connsiteY5" fmla="*/ 360515 h 360515"/>
              <a:gd name="connsiteX6" fmla="*/ 566738 w 1552218"/>
              <a:gd name="connsiteY6" fmla="*/ 55726 h 360515"/>
              <a:gd name="connsiteX7" fmla="*/ 715328 w 1552218"/>
              <a:gd name="connsiteY7" fmla="*/ 4 h 360515"/>
              <a:gd name="connsiteX0" fmla="*/ 715328 w 1552218"/>
              <a:gd name="connsiteY0" fmla="*/ 4 h 360515"/>
              <a:gd name="connsiteX1" fmla="*/ 956906 w 1552218"/>
              <a:gd name="connsiteY1" fmla="*/ 84301 h 360515"/>
              <a:gd name="connsiteX2" fmla="*/ 1552218 w 1552218"/>
              <a:gd name="connsiteY2" fmla="*/ 360515 h 360515"/>
              <a:gd name="connsiteX3" fmla="*/ 1552218 w 1552218"/>
              <a:gd name="connsiteY3" fmla="*/ 360515 h 360515"/>
              <a:gd name="connsiteX4" fmla="*/ 0 w 1552218"/>
              <a:gd name="connsiteY4" fmla="*/ 360515 h 360515"/>
              <a:gd name="connsiteX5" fmla="*/ 0 w 1552218"/>
              <a:gd name="connsiteY5" fmla="*/ 360515 h 360515"/>
              <a:gd name="connsiteX6" fmla="*/ 566738 w 1552218"/>
              <a:gd name="connsiteY6" fmla="*/ 55726 h 360515"/>
              <a:gd name="connsiteX7" fmla="*/ 715328 w 1552218"/>
              <a:gd name="connsiteY7" fmla="*/ 4 h 360515"/>
              <a:gd name="connsiteX0" fmla="*/ 715328 w 1552218"/>
              <a:gd name="connsiteY0" fmla="*/ 4 h 360515"/>
              <a:gd name="connsiteX1" fmla="*/ 956906 w 1552218"/>
              <a:gd name="connsiteY1" fmla="*/ 84301 h 360515"/>
              <a:gd name="connsiteX2" fmla="*/ 1552218 w 1552218"/>
              <a:gd name="connsiteY2" fmla="*/ 360515 h 360515"/>
              <a:gd name="connsiteX3" fmla="*/ 1552218 w 1552218"/>
              <a:gd name="connsiteY3" fmla="*/ 360515 h 360515"/>
              <a:gd name="connsiteX4" fmla="*/ 0 w 1552218"/>
              <a:gd name="connsiteY4" fmla="*/ 360515 h 360515"/>
              <a:gd name="connsiteX5" fmla="*/ 0 w 1552218"/>
              <a:gd name="connsiteY5" fmla="*/ 360515 h 360515"/>
              <a:gd name="connsiteX6" fmla="*/ 488156 w 1552218"/>
              <a:gd name="connsiteY6" fmla="*/ 103351 h 360515"/>
              <a:gd name="connsiteX7" fmla="*/ 715328 w 1552218"/>
              <a:gd name="connsiteY7" fmla="*/ 4 h 360515"/>
              <a:gd name="connsiteX0" fmla="*/ 715328 w 1552218"/>
              <a:gd name="connsiteY0" fmla="*/ 4 h 360515"/>
              <a:gd name="connsiteX1" fmla="*/ 956906 w 1552218"/>
              <a:gd name="connsiteY1" fmla="*/ 84301 h 360515"/>
              <a:gd name="connsiteX2" fmla="*/ 1552218 w 1552218"/>
              <a:gd name="connsiteY2" fmla="*/ 360515 h 360515"/>
              <a:gd name="connsiteX3" fmla="*/ 1552218 w 1552218"/>
              <a:gd name="connsiteY3" fmla="*/ 360515 h 360515"/>
              <a:gd name="connsiteX4" fmla="*/ 0 w 1552218"/>
              <a:gd name="connsiteY4" fmla="*/ 360515 h 360515"/>
              <a:gd name="connsiteX5" fmla="*/ 0 w 1552218"/>
              <a:gd name="connsiteY5" fmla="*/ 360515 h 360515"/>
              <a:gd name="connsiteX6" fmla="*/ 488156 w 1552218"/>
              <a:gd name="connsiteY6" fmla="*/ 103351 h 360515"/>
              <a:gd name="connsiteX7" fmla="*/ 715328 w 1552218"/>
              <a:gd name="connsiteY7" fmla="*/ 4 h 360515"/>
              <a:gd name="connsiteX0" fmla="*/ 715328 w 1552218"/>
              <a:gd name="connsiteY0" fmla="*/ 4 h 360515"/>
              <a:gd name="connsiteX1" fmla="*/ 956906 w 1552218"/>
              <a:gd name="connsiteY1" fmla="*/ 84301 h 360515"/>
              <a:gd name="connsiteX2" fmla="*/ 1552218 w 1552218"/>
              <a:gd name="connsiteY2" fmla="*/ 360515 h 360515"/>
              <a:gd name="connsiteX3" fmla="*/ 1552218 w 1552218"/>
              <a:gd name="connsiteY3" fmla="*/ 360515 h 360515"/>
              <a:gd name="connsiteX4" fmla="*/ 0 w 1552218"/>
              <a:gd name="connsiteY4" fmla="*/ 360515 h 360515"/>
              <a:gd name="connsiteX5" fmla="*/ 0 w 1552218"/>
              <a:gd name="connsiteY5" fmla="*/ 360515 h 360515"/>
              <a:gd name="connsiteX6" fmla="*/ 488156 w 1552218"/>
              <a:gd name="connsiteY6" fmla="*/ 103351 h 360515"/>
              <a:gd name="connsiteX7" fmla="*/ 715328 w 1552218"/>
              <a:gd name="connsiteY7" fmla="*/ 4 h 360515"/>
              <a:gd name="connsiteX0" fmla="*/ 715328 w 1552218"/>
              <a:gd name="connsiteY0" fmla="*/ 0 h 360511"/>
              <a:gd name="connsiteX1" fmla="*/ 956906 w 1552218"/>
              <a:gd name="connsiteY1" fmla="*/ 84297 h 360511"/>
              <a:gd name="connsiteX2" fmla="*/ 1552218 w 1552218"/>
              <a:gd name="connsiteY2" fmla="*/ 360511 h 360511"/>
              <a:gd name="connsiteX3" fmla="*/ 1552218 w 1552218"/>
              <a:gd name="connsiteY3" fmla="*/ 360511 h 360511"/>
              <a:gd name="connsiteX4" fmla="*/ 0 w 1552218"/>
              <a:gd name="connsiteY4" fmla="*/ 360511 h 360511"/>
              <a:gd name="connsiteX5" fmla="*/ 0 w 1552218"/>
              <a:gd name="connsiteY5" fmla="*/ 360511 h 360511"/>
              <a:gd name="connsiteX6" fmla="*/ 488156 w 1552218"/>
              <a:gd name="connsiteY6" fmla="*/ 103347 h 360511"/>
              <a:gd name="connsiteX7" fmla="*/ 715328 w 1552218"/>
              <a:gd name="connsiteY7" fmla="*/ 0 h 360511"/>
              <a:gd name="connsiteX0" fmla="*/ 715328 w 1552218"/>
              <a:gd name="connsiteY0" fmla="*/ 0 h 360511"/>
              <a:gd name="connsiteX1" fmla="*/ 956906 w 1552218"/>
              <a:gd name="connsiteY1" fmla="*/ 84297 h 360511"/>
              <a:gd name="connsiteX2" fmla="*/ 1552218 w 1552218"/>
              <a:gd name="connsiteY2" fmla="*/ 360511 h 360511"/>
              <a:gd name="connsiteX3" fmla="*/ 1552218 w 1552218"/>
              <a:gd name="connsiteY3" fmla="*/ 360511 h 360511"/>
              <a:gd name="connsiteX4" fmla="*/ 0 w 1552218"/>
              <a:gd name="connsiteY4" fmla="*/ 360511 h 360511"/>
              <a:gd name="connsiteX5" fmla="*/ 0 w 1552218"/>
              <a:gd name="connsiteY5" fmla="*/ 360511 h 360511"/>
              <a:gd name="connsiteX6" fmla="*/ 488156 w 1552218"/>
              <a:gd name="connsiteY6" fmla="*/ 103347 h 360511"/>
              <a:gd name="connsiteX7" fmla="*/ 715328 w 1552218"/>
              <a:gd name="connsiteY7" fmla="*/ 0 h 360511"/>
              <a:gd name="connsiteX0" fmla="*/ 776428 w 1552218"/>
              <a:gd name="connsiteY0" fmla="*/ 0 h 363492"/>
              <a:gd name="connsiteX1" fmla="*/ 956906 w 1552218"/>
              <a:gd name="connsiteY1" fmla="*/ 87278 h 363492"/>
              <a:gd name="connsiteX2" fmla="*/ 1552218 w 1552218"/>
              <a:gd name="connsiteY2" fmla="*/ 363492 h 363492"/>
              <a:gd name="connsiteX3" fmla="*/ 1552218 w 1552218"/>
              <a:gd name="connsiteY3" fmla="*/ 363492 h 363492"/>
              <a:gd name="connsiteX4" fmla="*/ 0 w 1552218"/>
              <a:gd name="connsiteY4" fmla="*/ 363492 h 363492"/>
              <a:gd name="connsiteX5" fmla="*/ 0 w 1552218"/>
              <a:gd name="connsiteY5" fmla="*/ 363492 h 363492"/>
              <a:gd name="connsiteX6" fmla="*/ 488156 w 1552218"/>
              <a:gd name="connsiteY6" fmla="*/ 106328 h 363492"/>
              <a:gd name="connsiteX7" fmla="*/ 776428 w 1552218"/>
              <a:gd name="connsiteY7" fmla="*/ 0 h 363492"/>
              <a:gd name="connsiteX0" fmla="*/ 776428 w 1552218"/>
              <a:gd name="connsiteY0" fmla="*/ 0 h 363492"/>
              <a:gd name="connsiteX1" fmla="*/ 995653 w 1552218"/>
              <a:gd name="connsiteY1" fmla="*/ 84297 h 363492"/>
              <a:gd name="connsiteX2" fmla="*/ 1552218 w 1552218"/>
              <a:gd name="connsiteY2" fmla="*/ 363492 h 363492"/>
              <a:gd name="connsiteX3" fmla="*/ 1552218 w 1552218"/>
              <a:gd name="connsiteY3" fmla="*/ 363492 h 363492"/>
              <a:gd name="connsiteX4" fmla="*/ 0 w 1552218"/>
              <a:gd name="connsiteY4" fmla="*/ 363492 h 363492"/>
              <a:gd name="connsiteX5" fmla="*/ 0 w 1552218"/>
              <a:gd name="connsiteY5" fmla="*/ 363492 h 363492"/>
              <a:gd name="connsiteX6" fmla="*/ 488156 w 1552218"/>
              <a:gd name="connsiteY6" fmla="*/ 106328 h 363492"/>
              <a:gd name="connsiteX7" fmla="*/ 776428 w 1552218"/>
              <a:gd name="connsiteY7" fmla="*/ 0 h 363492"/>
              <a:gd name="connsiteX0" fmla="*/ 776428 w 1552218"/>
              <a:gd name="connsiteY0" fmla="*/ 0 h 363492"/>
              <a:gd name="connsiteX1" fmla="*/ 995653 w 1552218"/>
              <a:gd name="connsiteY1" fmla="*/ 84297 h 363492"/>
              <a:gd name="connsiteX2" fmla="*/ 1552218 w 1552218"/>
              <a:gd name="connsiteY2" fmla="*/ 363492 h 363492"/>
              <a:gd name="connsiteX3" fmla="*/ 1552218 w 1552218"/>
              <a:gd name="connsiteY3" fmla="*/ 363492 h 363492"/>
              <a:gd name="connsiteX4" fmla="*/ 0 w 1552218"/>
              <a:gd name="connsiteY4" fmla="*/ 363492 h 363492"/>
              <a:gd name="connsiteX5" fmla="*/ 0 w 1552218"/>
              <a:gd name="connsiteY5" fmla="*/ 363492 h 363492"/>
              <a:gd name="connsiteX6" fmla="*/ 558198 w 1552218"/>
              <a:gd name="connsiteY6" fmla="*/ 86955 h 363492"/>
              <a:gd name="connsiteX7" fmla="*/ 776428 w 1552218"/>
              <a:gd name="connsiteY7" fmla="*/ 0 h 363492"/>
              <a:gd name="connsiteX0" fmla="*/ 776428 w 1552218"/>
              <a:gd name="connsiteY0" fmla="*/ 0 h 363492"/>
              <a:gd name="connsiteX1" fmla="*/ 995653 w 1552218"/>
              <a:gd name="connsiteY1" fmla="*/ 84297 h 363492"/>
              <a:gd name="connsiteX2" fmla="*/ 1552218 w 1552218"/>
              <a:gd name="connsiteY2" fmla="*/ 363492 h 363492"/>
              <a:gd name="connsiteX3" fmla="*/ 1552218 w 1552218"/>
              <a:gd name="connsiteY3" fmla="*/ 363492 h 363492"/>
              <a:gd name="connsiteX4" fmla="*/ 0 w 1552218"/>
              <a:gd name="connsiteY4" fmla="*/ 363492 h 363492"/>
              <a:gd name="connsiteX5" fmla="*/ 0 w 1552218"/>
              <a:gd name="connsiteY5" fmla="*/ 363492 h 363492"/>
              <a:gd name="connsiteX6" fmla="*/ 558198 w 1552218"/>
              <a:gd name="connsiteY6" fmla="*/ 86955 h 363492"/>
              <a:gd name="connsiteX7" fmla="*/ 776428 w 1552218"/>
              <a:gd name="connsiteY7" fmla="*/ 0 h 363492"/>
              <a:gd name="connsiteX0" fmla="*/ 776428 w 1552218"/>
              <a:gd name="connsiteY0" fmla="*/ 0 h 363492"/>
              <a:gd name="connsiteX1" fmla="*/ 995653 w 1552218"/>
              <a:gd name="connsiteY1" fmla="*/ 84297 h 363492"/>
              <a:gd name="connsiteX2" fmla="*/ 1552218 w 1552218"/>
              <a:gd name="connsiteY2" fmla="*/ 363492 h 363492"/>
              <a:gd name="connsiteX3" fmla="*/ 1552218 w 1552218"/>
              <a:gd name="connsiteY3" fmla="*/ 363492 h 363492"/>
              <a:gd name="connsiteX4" fmla="*/ 0 w 1552218"/>
              <a:gd name="connsiteY4" fmla="*/ 363492 h 363492"/>
              <a:gd name="connsiteX5" fmla="*/ 0 w 1552218"/>
              <a:gd name="connsiteY5" fmla="*/ 363492 h 363492"/>
              <a:gd name="connsiteX6" fmla="*/ 558198 w 1552218"/>
              <a:gd name="connsiteY6" fmla="*/ 86955 h 363492"/>
              <a:gd name="connsiteX7" fmla="*/ 776428 w 1552218"/>
              <a:gd name="connsiteY7" fmla="*/ 0 h 363492"/>
              <a:gd name="connsiteX0" fmla="*/ 776428 w 1552218"/>
              <a:gd name="connsiteY0" fmla="*/ 0 h 363492"/>
              <a:gd name="connsiteX1" fmla="*/ 995653 w 1552218"/>
              <a:gd name="connsiteY1" fmla="*/ 84297 h 363492"/>
              <a:gd name="connsiteX2" fmla="*/ 1552218 w 1552218"/>
              <a:gd name="connsiteY2" fmla="*/ 363492 h 363492"/>
              <a:gd name="connsiteX3" fmla="*/ 1552218 w 1552218"/>
              <a:gd name="connsiteY3" fmla="*/ 363492 h 363492"/>
              <a:gd name="connsiteX4" fmla="*/ 0 w 1552218"/>
              <a:gd name="connsiteY4" fmla="*/ 363492 h 363492"/>
              <a:gd name="connsiteX5" fmla="*/ 0 w 1552218"/>
              <a:gd name="connsiteY5" fmla="*/ 363492 h 363492"/>
              <a:gd name="connsiteX6" fmla="*/ 558198 w 1552218"/>
              <a:gd name="connsiteY6" fmla="*/ 86955 h 363492"/>
              <a:gd name="connsiteX7" fmla="*/ 776428 w 1552218"/>
              <a:gd name="connsiteY7" fmla="*/ 0 h 363492"/>
              <a:gd name="connsiteX0" fmla="*/ 776428 w 1552218"/>
              <a:gd name="connsiteY0" fmla="*/ 0 h 363492"/>
              <a:gd name="connsiteX1" fmla="*/ 995653 w 1552218"/>
              <a:gd name="connsiteY1" fmla="*/ 84297 h 363492"/>
              <a:gd name="connsiteX2" fmla="*/ 1552218 w 1552218"/>
              <a:gd name="connsiteY2" fmla="*/ 363492 h 363492"/>
              <a:gd name="connsiteX3" fmla="*/ 1552218 w 1552218"/>
              <a:gd name="connsiteY3" fmla="*/ 363492 h 363492"/>
              <a:gd name="connsiteX4" fmla="*/ 0 w 1552218"/>
              <a:gd name="connsiteY4" fmla="*/ 363492 h 363492"/>
              <a:gd name="connsiteX5" fmla="*/ 0 w 1552218"/>
              <a:gd name="connsiteY5" fmla="*/ 363492 h 363492"/>
              <a:gd name="connsiteX6" fmla="*/ 558198 w 1552218"/>
              <a:gd name="connsiteY6" fmla="*/ 86955 h 363492"/>
              <a:gd name="connsiteX7" fmla="*/ 776428 w 1552218"/>
              <a:gd name="connsiteY7" fmla="*/ 0 h 363492"/>
              <a:gd name="connsiteX0" fmla="*/ 773448 w 1552218"/>
              <a:gd name="connsiteY0" fmla="*/ 0 h 347099"/>
              <a:gd name="connsiteX1" fmla="*/ 995653 w 1552218"/>
              <a:gd name="connsiteY1" fmla="*/ 67904 h 347099"/>
              <a:gd name="connsiteX2" fmla="*/ 1552218 w 1552218"/>
              <a:gd name="connsiteY2" fmla="*/ 347099 h 347099"/>
              <a:gd name="connsiteX3" fmla="*/ 1552218 w 1552218"/>
              <a:gd name="connsiteY3" fmla="*/ 347099 h 347099"/>
              <a:gd name="connsiteX4" fmla="*/ 0 w 1552218"/>
              <a:gd name="connsiteY4" fmla="*/ 347099 h 347099"/>
              <a:gd name="connsiteX5" fmla="*/ 0 w 1552218"/>
              <a:gd name="connsiteY5" fmla="*/ 347099 h 347099"/>
              <a:gd name="connsiteX6" fmla="*/ 558198 w 1552218"/>
              <a:gd name="connsiteY6" fmla="*/ 70562 h 347099"/>
              <a:gd name="connsiteX7" fmla="*/ 773448 w 1552218"/>
              <a:gd name="connsiteY7" fmla="*/ 0 h 34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2218" h="347099">
                <a:moveTo>
                  <a:pt x="773448" y="0"/>
                </a:moveTo>
                <a:cubicBezTo>
                  <a:pt x="901595" y="6975"/>
                  <a:pt x="928621" y="32660"/>
                  <a:pt x="995653" y="67904"/>
                </a:cubicBezTo>
                <a:lnTo>
                  <a:pt x="1552218" y="347099"/>
                </a:lnTo>
                <a:lnTo>
                  <a:pt x="1552218" y="347099"/>
                </a:lnTo>
                <a:lnTo>
                  <a:pt x="0" y="347099"/>
                </a:lnTo>
                <a:lnTo>
                  <a:pt x="0" y="347099"/>
                </a:lnTo>
                <a:lnTo>
                  <a:pt x="558198" y="70562"/>
                </a:lnTo>
                <a:cubicBezTo>
                  <a:pt x="620186" y="37925"/>
                  <a:pt x="639559" y="13924"/>
                  <a:pt x="773448" y="0"/>
                </a:cubicBezTo>
                <a:close/>
              </a:path>
            </a:pathLst>
          </a:custGeom>
          <a:solidFill>
            <a:srgbClr val="FF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Cím 1"/>
          <p:cNvSpPr>
            <a:spLocks noGrp="1"/>
          </p:cNvSpPr>
          <p:nvPr>
            <p:ph type="ctrTitle" hasCustomPrompt="1"/>
          </p:nvPr>
        </p:nvSpPr>
        <p:spPr>
          <a:xfrm>
            <a:off x="1691680" y="3789040"/>
            <a:ext cx="5904656" cy="1440160"/>
          </a:xfrm>
        </p:spPr>
        <p:txBody>
          <a:bodyPr>
            <a:normAutofit/>
          </a:bodyPr>
          <a:lstStyle>
            <a:lvl1pPr>
              <a:defRPr sz="2800" b="1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 smtClean="0"/>
              <a:t>IDE JÖN</a:t>
            </a:r>
            <a:br>
              <a:rPr lang="hu-HU" dirty="0" smtClean="0"/>
            </a:br>
            <a:r>
              <a:rPr lang="hu-HU" dirty="0" smtClean="0"/>
              <a:t>A PREZENTÁCIÓ CÍME,</a:t>
            </a:r>
            <a:br>
              <a:rPr lang="hu-HU" dirty="0" smtClean="0"/>
            </a:br>
            <a:r>
              <a:rPr lang="hu-HU" dirty="0" smtClean="0"/>
              <a:t>AMELY TÖBB SOROS IS LEHET</a:t>
            </a:r>
            <a:endParaRPr lang="hu-HU" dirty="0"/>
          </a:p>
        </p:txBody>
      </p:sp>
      <p:cxnSp>
        <p:nvCxnSpPr>
          <p:cNvPr id="18" name="Egyenes összekötő 17"/>
          <p:cNvCxnSpPr/>
          <p:nvPr userDrawn="1"/>
        </p:nvCxnSpPr>
        <p:spPr>
          <a:xfrm>
            <a:off x="3131840" y="6352753"/>
            <a:ext cx="2880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 userDrawn="1"/>
        </p:nvCxnSpPr>
        <p:spPr>
          <a:xfrm>
            <a:off x="3131840" y="6597352"/>
            <a:ext cx="2880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 userDrawn="1"/>
        </p:nvCxnSpPr>
        <p:spPr>
          <a:xfrm>
            <a:off x="3131840" y="5301208"/>
            <a:ext cx="2880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zövegdoboz 20"/>
          <p:cNvSpPr txBox="1"/>
          <p:nvPr userDrawn="1"/>
        </p:nvSpPr>
        <p:spPr>
          <a:xfrm>
            <a:off x="3196761" y="6352753"/>
            <a:ext cx="27433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100" dirty="0" smtClean="0"/>
              <a:t>INFO@KIG.HU  |  WWW.KIG.HU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0" hasCustomPrompt="1"/>
          </p:nvPr>
        </p:nvSpPr>
        <p:spPr>
          <a:xfrm>
            <a:off x="6948264" y="6309320"/>
            <a:ext cx="1944215" cy="287734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latin typeface="Minion Pro" pitchFamily="18" charset="0"/>
                <a:ea typeface="MingLiU_HKSCS-ExtB" panose="02020500000000000000" pitchFamily="18" charset="-120"/>
              </a:defRPr>
            </a:lvl1pPr>
          </a:lstStyle>
          <a:p>
            <a:pPr lvl="0"/>
            <a:r>
              <a:rPr lang="hu-HU" dirty="0" smtClean="0"/>
              <a:t>Dátum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010" y="780728"/>
            <a:ext cx="1715989" cy="2245801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52" y="-68219"/>
            <a:ext cx="1731050" cy="171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088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IG Címdia - ALCÍM NÉLKÜ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églalap 15"/>
          <p:cNvSpPr/>
          <p:nvPr userDrawn="1"/>
        </p:nvSpPr>
        <p:spPr>
          <a:xfrm>
            <a:off x="0" y="-7590"/>
            <a:ext cx="9144000" cy="686559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Úk</a:t>
            </a:r>
            <a:endParaRPr lang="hu-HU" dirty="0"/>
          </a:p>
        </p:txBody>
      </p:sp>
      <p:sp>
        <p:nvSpPr>
          <p:cNvPr id="8" name="Háromszög 6"/>
          <p:cNvSpPr/>
          <p:nvPr userDrawn="1"/>
        </p:nvSpPr>
        <p:spPr>
          <a:xfrm>
            <a:off x="62130" y="3121319"/>
            <a:ext cx="9017155" cy="3692057"/>
          </a:xfrm>
          <a:custGeom>
            <a:avLst/>
            <a:gdLst>
              <a:gd name="connsiteX0" fmla="*/ 828092 w 2716367"/>
              <a:gd name="connsiteY0" fmla="*/ 0 h 1656184"/>
              <a:gd name="connsiteX1" fmla="*/ 2440331 w 2716367"/>
              <a:gd name="connsiteY1" fmla="*/ 0 h 1656184"/>
              <a:gd name="connsiteX2" fmla="*/ 2716367 w 2716367"/>
              <a:gd name="connsiteY2" fmla="*/ 276036 h 1656184"/>
              <a:gd name="connsiteX3" fmla="*/ 2716367 w 2716367"/>
              <a:gd name="connsiteY3" fmla="*/ 1656184 h 1656184"/>
              <a:gd name="connsiteX4" fmla="*/ 0 w 2716367"/>
              <a:gd name="connsiteY4" fmla="*/ 1656184 h 1656184"/>
              <a:gd name="connsiteX5" fmla="*/ 0 w 2716367"/>
              <a:gd name="connsiteY5" fmla="*/ 828092 h 1656184"/>
              <a:gd name="connsiteX6" fmla="*/ 828092 w 2716367"/>
              <a:gd name="connsiteY6" fmla="*/ 0 h 1656184"/>
              <a:gd name="connsiteX0" fmla="*/ 828092 w 3545042"/>
              <a:gd name="connsiteY0" fmla="*/ 0 h 1656184"/>
              <a:gd name="connsiteX1" fmla="*/ 2440331 w 3545042"/>
              <a:gd name="connsiteY1" fmla="*/ 0 h 1656184"/>
              <a:gd name="connsiteX2" fmla="*/ 3545042 w 3545042"/>
              <a:gd name="connsiteY2" fmla="*/ 256986 h 1656184"/>
              <a:gd name="connsiteX3" fmla="*/ 2716367 w 3545042"/>
              <a:gd name="connsiteY3" fmla="*/ 1656184 h 1656184"/>
              <a:gd name="connsiteX4" fmla="*/ 0 w 3545042"/>
              <a:gd name="connsiteY4" fmla="*/ 1656184 h 1656184"/>
              <a:gd name="connsiteX5" fmla="*/ 0 w 3545042"/>
              <a:gd name="connsiteY5" fmla="*/ 828092 h 1656184"/>
              <a:gd name="connsiteX6" fmla="*/ 828092 w 3545042"/>
              <a:gd name="connsiteY6" fmla="*/ 0 h 1656184"/>
              <a:gd name="connsiteX0" fmla="*/ 3047417 w 5764367"/>
              <a:gd name="connsiteY0" fmla="*/ 0 h 5028034"/>
              <a:gd name="connsiteX1" fmla="*/ 4659656 w 5764367"/>
              <a:gd name="connsiteY1" fmla="*/ 0 h 5028034"/>
              <a:gd name="connsiteX2" fmla="*/ 5764367 w 5764367"/>
              <a:gd name="connsiteY2" fmla="*/ 256986 h 5028034"/>
              <a:gd name="connsiteX3" fmla="*/ 4935692 w 5764367"/>
              <a:gd name="connsiteY3" fmla="*/ 1656184 h 5028034"/>
              <a:gd name="connsiteX4" fmla="*/ 0 w 5764367"/>
              <a:gd name="connsiteY4" fmla="*/ 5028034 h 5028034"/>
              <a:gd name="connsiteX5" fmla="*/ 2219325 w 5764367"/>
              <a:gd name="connsiteY5" fmla="*/ 828092 h 5028034"/>
              <a:gd name="connsiteX6" fmla="*/ 3047417 w 5764367"/>
              <a:gd name="connsiteY6" fmla="*/ 0 h 5028034"/>
              <a:gd name="connsiteX0" fmla="*/ 3047417 w 9050492"/>
              <a:gd name="connsiteY0" fmla="*/ 0 h 5028034"/>
              <a:gd name="connsiteX1" fmla="*/ 4659656 w 9050492"/>
              <a:gd name="connsiteY1" fmla="*/ 0 h 5028034"/>
              <a:gd name="connsiteX2" fmla="*/ 5764367 w 9050492"/>
              <a:gd name="connsiteY2" fmla="*/ 256986 h 5028034"/>
              <a:gd name="connsiteX3" fmla="*/ 9050492 w 9050492"/>
              <a:gd name="connsiteY3" fmla="*/ 5028034 h 5028034"/>
              <a:gd name="connsiteX4" fmla="*/ 0 w 9050492"/>
              <a:gd name="connsiteY4" fmla="*/ 5028034 h 5028034"/>
              <a:gd name="connsiteX5" fmla="*/ 2219325 w 9050492"/>
              <a:gd name="connsiteY5" fmla="*/ 828092 h 5028034"/>
              <a:gd name="connsiteX6" fmla="*/ 3047417 w 9050492"/>
              <a:gd name="connsiteY6" fmla="*/ 0 h 5028034"/>
              <a:gd name="connsiteX0" fmla="*/ 3047417 w 9050492"/>
              <a:gd name="connsiteY0" fmla="*/ 0 h 5028034"/>
              <a:gd name="connsiteX1" fmla="*/ 4659656 w 9050492"/>
              <a:gd name="connsiteY1" fmla="*/ 0 h 5028034"/>
              <a:gd name="connsiteX2" fmla="*/ 5764367 w 9050492"/>
              <a:gd name="connsiteY2" fmla="*/ 256986 h 5028034"/>
              <a:gd name="connsiteX3" fmla="*/ 9050492 w 9050492"/>
              <a:gd name="connsiteY3" fmla="*/ 5028034 h 5028034"/>
              <a:gd name="connsiteX4" fmla="*/ 0 w 9050492"/>
              <a:gd name="connsiteY4" fmla="*/ 5028034 h 5028034"/>
              <a:gd name="connsiteX5" fmla="*/ 0 w 9050492"/>
              <a:gd name="connsiteY5" fmla="*/ 3466517 h 5028034"/>
              <a:gd name="connsiteX6" fmla="*/ 3047417 w 9050492"/>
              <a:gd name="connsiteY6" fmla="*/ 0 h 5028034"/>
              <a:gd name="connsiteX0" fmla="*/ 4123742 w 9050492"/>
              <a:gd name="connsiteY0" fmla="*/ 2743200 h 5028034"/>
              <a:gd name="connsiteX1" fmla="*/ 4659656 w 9050492"/>
              <a:gd name="connsiteY1" fmla="*/ 0 h 5028034"/>
              <a:gd name="connsiteX2" fmla="*/ 5764367 w 9050492"/>
              <a:gd name="connsiteY2" fmla="*/ 256986 h 5028034"/>
              <a:gd name="connsiteX3" fmla="*/ 9050492 w 9050492"/>
              <a:gd name="connsiteY3" fmla="*/ 5028034 h 5028034"/>
              <a:gd name="connsiteX4" fmla="*/ 0 w 9050492"/>
              <a:gd name="connsiteY4" fmla="*/ 5028034 h 5028034"/>
              <a:gd name="connsiteX5" fmla="*/ 0 w 9050492"/>
              <a:gd name="connsiteY5" fmla="*/ 3466517 h 5028034"/>
              <a:gd name="connsiteX6" fmla="*/ 4123742 w 9050492"/>
              <a:gd name="connsiteY6" fmla="*/ 2743200 h 5028034"/>
              <a:gd name="connsiteX0" fmla="*/ 3723692 w 9050492"/>
              <a:gd name="connsiteY0" fmla="*/ 1638300 h 5028034"/>
              <a:gd name="connsiteX1" fmla="*/ 4659656 w 9050492"/>
              <a:gd name="connsiteY1" fmla="*/ 0 h 5028034"/>
              <a:gd name="connsiteX2" fmla="*/ 5764367 w 9050492"/>
              <a:gd name="connsiteY2" fmla="*/ 256986 h 5028034"/>
              <a:gd name="connsiteX3" fmla="*/ 9050492 w 9050492"/>
              <a:gd name="connsiteY3" fmla="*/ 5028034 h 5028034"/>
              <a:gd name="connsiteX4" fmla="*/ 0 w 9050492"/>
              <a:gd name="connsiteY4" fmla="*/ 5028034 h 5028034"/>
              <a:gd name="connsiteX5" fmla="*/ 0 w 9050492"/>
              <a:gd name="connsiteY5" fmla="*/ 3466517 h 5028034"/>
              <a:gd name="connsiteX6" fmla="*/ 3723692 w 9050492"/>
              <a:gd name="connsiteY6" fmla="*/ 1638300 h 5028034"/>
              <a:gd name="connsiteX0" fmla="*/ 3723692 w 9050492"/>
              <a:gd name="connsiteY0" fmla="*/ 1638300 h 5028034"/>
              <a:gd name="connsiteX1" fmla="*/ 4659656 w 9050492"/>
              <a:gd name="connsiteY1" fmla="*/ 0 h 5028034"/>
              <a:gd name="connsiteX2" fmla="*/ 5764367 w 9050492"/>
              <a:gd name="connsiteY2" fmla="*/ 256986 h 5028034"/>
              <a:gd name="connsiteX3" fmla="*/ 9050492 w 9050492"/>
              <a:gd name="connsiteY3" fmla="*/ 5028034 h 5028034"/>
              <a:gd name="connsiteX4" fmla="*/ 0 w 9050492"/>
              <a:gd name="connsiteY4" fmla="*/ 5028034 h 5028034"/>
              <a:gd name="connsiteX5" fmla="*/ 0 w 9050492"/>
              <a:gd name="connsiteY5" fmla="*/ 3466517 h 5028034"/>
              <a:gd name="connsiteX6" fmla="*/ 3723692 w 9050492"/>
              <a:gd name="connsiteY6" fmla="*/ 1638300 h 5028034"/>
              <a:gd name="connsiteX0" fmla="*/ 3723692 w 9050492"/>
              <a:gd name="connsiteY0" fmla="*/ 1638300 h 5028034"/>
              <a:gd name="connsiteX1" fmla="*/ 4659656 w 9050492"/>
              <a:gd name="connsiteY1" fmla="*/ 0 h 5028034"/>
              <a:gd name="connsiteX2" fmla="*/ 5764367 w 9050492"/>
              <a:gd name="connsiteY2" fmla="*/ 256986 h 5028034"/>
              <a:gd name="connsiteX3" fmla="*/ 9050492 w 9050492"/>
              <a:gd name="connsiteY3" fmla="*/ 5028034 h 5028034"/>
              <a:gd name="connsiteX4" fmla="*/ 0 w 9050492"/>
              <a:gd name="connsiteY4" fmla="*/ 5028034 h 5028034"/>
              <a:gd name="connsiteX5" fmla="*/ 0 w 9050492"/>
              <a:gd name="connsiteY5" fmla="*/ 3466517 h 5028034"/>
              <a:gd name="connsiteX6" fmla="*/ 3723692 w 9050492"/>
              <a:gd name="connsiteY6" fmla="*/ 1638300 h 5028034"/>
              <a:gd name="connsiteX0" fmla="*/ 3723692 w 9050492"/>
              <a:gd name="connsiteY0" fmla="*/ 1638300 h 5028034"/>
              <a:gd name="connsiteX1" fmla="*/ 4659656 w 9050492"/>
              <a:gd name="connsiteY1" fmla="*/ 0 h 5028034"/>
              <a:gd name="connsiteX2" fmla="*/ 9021917 w 9050492"/>
              <a:gd name="connsiteY2" fmla="*/ 3428811 h 5028034"/>
              <a:gd name="connsiteX3" fmla="*/ 9050492 w 9050492"/>
              <a:gd name="connsiteY3" fmla="*/ 5028034 h 5028034"/>
              <a:gd name="connsiteX4" fmla="*/ 0 w 9050492"/>
              <a:gd name="connsiteY4" fmla="*/ 5028034 h 5028034"/>
              <a:gd name="connsiteX5" fmla="*/ 0 w 9050492"/>
              <a:gd name="connsiteY5" fmla="*/ 3466517 h 5028034"/>
              <a:gd name="connsiteX6" fmla="*/ 3723692 w 9050492"/>
              <a:gd name="connsiteY6" fmla="*/ 1638300 h 5028034"/>
              <a:gd name="connsiteX0" fmla="*/ 3723692 w 9050492"/>
              <a:gd name="connsiteY0" fmla="*/ 0 h 3389734"/>
              <a:gd name="connsiteX1" fmla="*/ 5850281 w 9050492"/>
              <a:gd name="connsiteY1" fmla="*/ 295275 h 3389734"/>
              <a:gd name="connsiteX2" fmla="*/ 9021917 w 9050492"/>
              <a:gd name="connsiteY2" fmla="*/ 1790511 h 3389734"/>
              <a:gd name="connsiteX3" fmla="*/ 9050492 w 9050492"/>
              <a:gd name="connsiteY3" fmla="*/ 3389734 h 3389734"/>
              <a:gd name="connsiteX4" fmla="*/ 0 w 9050492"/>
              <a:gd name="connsiteY4" fmla="*/ 3389734 h 3389734"/>
              <a:gd name="connsiteX5" fmla="*/ 0 w 9050492"/>
              <a:gd name="connsiteY5" fmla="*/ 1828217 h 3389734"/>
              <a:gd name="connsiteX6" fmla="*/ 3723692 w 9050492"/>
              <a:gd name="connsiteY6" fmla="*/ 0 h 3389734"/>
              <a:gd name="connsiteX0" fmla="*/ 3723692 w 9050492"/>
              <a:gd name="connsiteY0" fmla="*/ 0 h 3389734"/>
              <a:gd name="connsiteX1" fmla="*/ 5574056 w 9050492"/>
              <a:gd name="connsiteY1" fmla="*/ 28575 h 3389734"/>
              <a:gd name="connsiteX2" fmla="*/ 9021917 w 9050492"/>
              <a:gd name="connsiteY2" fmla="*/ 1790511 h 3389734"/>
              <a:gd name="connsiteX3" fmla="*/ 9050492 w 9050492"/>
              <a:gd name="connsiteY3" fmla="*/ 3389734 h 3389734"/>
              <a:gd name="connsiteX4" fmla="*/ 0 w 9050492"/>
              <a:gd name="connsiteY4" fmla="*/ 3389734 h 3389734"/>
              <a:gd name="connsiteX5" fmla="*/ 0 w 9050492"/>
              <a:gd name="connsiteY5" fmla="*/ 1828217 h 3389734"/>
              <a:gd name="connsiteX6" fmla="*/ 3723692 w 9050492"/>
              <a:gd name="connsiteY6" fmla="*/ 0 h 3389734"/>
              <a:gd name="connsiteX0" fmla="*/ 3761792 w 9050492"/>
              <a:gd name="connsiteY0" fmla="*/ 0 h 3427834"/>
              <a:gd name="connsiteX1" fmla="*/ 5574056 w 9050492"/>
              <a:gd name="connsiteY1" fmla="*/ 66675 h 3427834"/>
              <a:gd name="connsiteX2" fmla="*/ 9021917 w 9050492"/>
              <a:gd name="connsiteY2" fmla="*/ 1828611 h 3427834"/>
              <a:gd name="connsiteX3" fmla="*/ 9050492 w 9050492"/>
              <a:gd name="connsiteY3" fmla="*/ 3427834 h 3427834"/>
              <a:gd name="connsiteX4" fmla="*/ 0 w 9050492"/>
              <a:gd name="connsiteY4" fmla="*/ 3427834 h 3427834"/>
              <a:gd name="connsiteX5" fmla="*/ 0 w 9050492"/>
              <a:gd name="connsiteY5" fmla="*/ 1866317 h 3427834"/>
              <a:gd name="connsiteX6" fmla="*/ 3761792 w 9050492"/>
              <a:gd name="connsiteY6" fmla="*/ 0 h 3427834"/>
              <a:gd name="connsiteX0" fmla="*/ 3761792 w 9050492"/>
              <a:gd name="connsiteY0" fmla="*/ 202860 h 3630694"/>
              <a:gd name="connsiteX1" fmla="*/ 5574056 w 9050492"/>
              <a:gd name="connsiteY1" fmla="*/ 269535 h 3630694"/>
              <a:gd name="connsiteX2" fmla="*/ 9021917 w 9050492"/>
              <a:gd name="connsiteY2" fmla="*/ 2031471 h 3630694"/>
              <a:gd name="connsiteX3" fmla="*/ 9050492 w 9050492"/>
              <a:gd name="connsiteY3" fmla="*/ 3630694 h 3630694"/>
              <a:gd name="connsiteX4" fmla="*/ 0 w 9050492"/>
              <a:gd name="connsiteY4" fmla="*/ 3630694 h 3630694"/>
              <a:gd name="connsiteX5" fmla="*/ 0 w 9050492"/>
              <a:gd name="connsiteY5" fmla="*/ 2069177 h 3630694"/>
              <a:gd name="connsiteX6" fmla="*/ 3761792 w 9050492"/>
              <a:gd name="connsiteY6" fmla="*/ 202860 h 3630694"/>
              <a:gd name="connsiteX0" fmla="*/ 3761792 w 9050492"/>
              <a:gd name="connsiteY0" fmla="*/ 294347 h 3722181"/>
              <a:gd name="connsiteX1" fmla="*/ 5574056 w 9050492"/>
              <a:gd name="connsiteY1" fmla="*/ 361022 h 3722181"/>
              <a:gd name="connsiteX2" fmla="*/ 9021917 w 9050492"/>
              <a:gd name="connsiteY2" fmla="*/ 2122958 h 3722181"/>
              <a:gd name="connsiteX3" fmla="*/ 9050492 w 9050492"/>
              <a:gd name="connsiteY3" fmla="*/ 3722181 h 3722181"/>
              <a:gd name="connsiteX4" fmla="*/ 0 w 9050492"/>
              <a:gd name="connsiteY4" fmla="*/ 3722181 h 3722181"/>
              <a:gd name="connsiteX5" fmla="*/ 0 w 9050492"/>
              <a:gd name="connsiteY5" fmla="*/ 2160664 h 3722181"/>
              <a:gd name="connsiteX6" fmla="*/ 3761792 w 9050492"/>
              <a:gd name="connsiteY6" fmla="*/ 294347 h 3722181"/>
              <a:gd name="connsiteX0" fmla="*/ 3761792 w 9050492"/>
              <a:gd name="connsiteY0" fmla="*/ 258901 h 3686735"/>
              <a:gd name="connsiteX1" fmla="*/ 5574056 w 9050492"/>
              <a:gd name="connsiteY1" fmla="*/ 325576 h 3686735"/>
              <a:gd name="connsiteX2" fmla="*/ 9021917 w 9050492"/>
              <a:gd name="connsiteY2" fmla="*/ 2087512 h 3686735"/>
              <a:gd name="connsiteX3" fmla="*/ 9050492 w 9050492"/>
              <a:gd name="connsiteY3" fmla="*/ 3686735 h 3686735"/>
              <a:gd name="connsiteX4" fmla="*/ 0 w 9050492"/>
              <a:gd name="connsiteY4" fmla="*/ 3686735 h 3686735"/>
              <a:gd name="connsiteX5" fmla="*/ 0 w 9050492"/>
              <a:gd name="connsiteY5" fmla="*/ 2125218 h 3686735"/>
              <a:gd name="connsiteX6" fmla="*/ 3761792 w 9050492"/>
              <a:gd name="connsiteY6" fmla="*/ 258901 h 3686735"/>
              <a:gd name="connsiteX0" fmla="*/ 3761792 w 9050492"/>
              <a:gd name="connsiteY0" fmla="*/ 278510 h 3706344"/>
              <a:gd name="connsiteX1" fmla="*/ 5574056 w 9050492"/>
              <a:gd name="connsiteY1" fmla="*/ 345185 h 3706344"/>
              <a:gd name="connsiteX2" fmla="*/ 9021917 w 9050492"/>
              <a:gd name="connsiteY2" fmla="*/ 2107121 h 3706344"/>
              <a:gd name="connsiteX3" fmla="*/ 9050492 w 9050492"/>
              <a:gd name="connsiteY3" fmla="*/ 3706344 h 3706344"/>
              <a:gd name="connsiteX4" fmla="*/ 0 w 9050492"/>
              <a:gd name="connsiteY4" fmla="*/ 3706344 h 3706344"/>
              <a:gd name="connsiteX5" fmla="*/ 0 w 9050492"/>
              <a:gd name="connsiteY5" fmla="*/ 2144827 h 3706344"/>
              <a:gd name="connsiteX6" fmla="*/ 3761792 w 9050492"/>
              <a:gd name="connsiteY6" fmla="*/ 278510 h 3706344"/>
              <a:gd name="connsiteX0" fmla="*/ 3761792 w 9050492"/>
              <a:gd name="connsiteY0" fmla="*/ 278510 h 3706344"/>
              <a:gd name="connsiteX1" fmla="*/ 5574056 w 9050492"/>
              <a:gd name="connsiteY1" fmla="*/ 345185 h 3706344"/>
              <a:gd name="connsiteX2" fmla="*/ 9021917 w 9050492"/>
              <a:gd name="connsiteY2" fmla="*/ 2107121 h 3706344"/>
              <a:gd name="connsiteX3" fmla="*/ 9050492 w 9050492"/>
              <a:gd name="connsiteY3" fmla="*/ 3706344 h 3706344"/>
              <a:gd name="connsiteX4" fmla="*/ 0 w 9050492"/>
              <a:gd name="connsiteY4" fmla="*/ 3706344 h 3706344"/>
              <a:gd name="connsiteX5" fmla="*/ 23813 w 9050492"/>
              <a:gd name="connsiteY5" fmla="*/ 2082914 h 3706344"/>
              <a:gd name="connsiteX6" fmla="*/ 3761792 w 9050492"/>
              <a:gd name="connsiteY6" fmla="*/ 278510 h 3706344"/>
              <a:gd name="connsiteX0" fmla="*/ 3737979 w 9026679"/>
              <a:gd name="connsiteY0" fmla="*/ 278510 h 3706344"/>
              <a:gd name="connsiteX1" fmla="*/ 5550243 w 9026679"/>
              <a:gd name="connsiteY1" fmla="*/ 345185 h 3706344"/>
              <a:gd name="connsiteX2" fmla="*/ 8998104 w 9026679"/>
              <a:gd name="connsiteY2" fmla="*/ 2107121 h 3706344"/>
              <a:gd name="connsiteX3" fmla="*/ 9026679 w 9026679"/>
              <a:gd name="connsiteY3" fmla="*/ 3706344 h 3706344"/>
              <a:gd name="connsiteX4" fmla="*/ 57149 w 9026679"/>
              <a:gd name="connsiteY4" fmla="*/ 3687294 h 3706344"/>
              <a:gd name="connsiteX5" fmla="*/ 0 w 9026679"/>
              <a:gd name="connsiteY5" fmla="*/ 2082914 h 3706344"/>
              <a:gd name="connsiteX6" fmla="*/ 3737979 w 9026679"/>
              <a:gd name="connsiteY6" fmla="*/ 278510 h 3706344"/>
              <a:gd name="connsiteX0" fmla="*/ 3742743 w 9031443"/>
              <a:gd name="connsiteY0" fmla="*/ 278510 h 3706344"/>
              <a:gd name="connsiteX1" fmla="*/ 5555007 w 9031443"/>
              <a:gd name="connsiteY1" fmla="*/ 345185 h 3706344"/>
              <a:gd name="connsiteX2" fmla="*/ 9002868 w 9031443"/>
              <a:gd name="connsiteY2" fmla="*/ 2107121 h 3706344"/>
              <a:gd name="connsiteX3" fmla="*/ 9031443 w 9031443"/>
              <a:gd name="connsiteY3" fmla="*/ 3706344 h 3706344"/>
              <a:gd name="connsiteX4" fmla="*/ 0 w 9031443"/>
              <a:gd name="connsiteY4" fmla="*/ 3692057 h 3706344"/>
              <a:gd name="connsiteX5" fmla="*/ 4764 w 9031443"/>
              <a:gd name="connsiteY5" fmla="*/ 2082914 h 3706344"/>
              <a:gd name="connsiteX6" fmla="*/ 3742743 w 9031443"/>
              <a:gd name="connsiteY6" fmla="*/ 278510 h 3706344"/>
              <a:gd name="connsiteX0" fmla="*/ 3742743 w 9002868"/>
              <a:gd name="connsiteY0" fmla="*/ 278510 h 3692057"/>
              <a:gd name="connsiteX1" fmla="*/ 5555007 w 9002868"/>
              <a:gd name="connsiteY1" fmla="*/ 345185 h 3692057"/>
              <a:gd name="connsiteX2" fmla="*/ 9002868 w 9002868"/>
              <a:gd name="connsiteY2" fmla="*/ 2107121 h 3692057"/>
              <a:gd name="connsiteX3" fmla="*/ 8960005 w 9002868"/>
              <a:gd name="connsiteY3" fmla="*/ 3668244 h 3692057"/>
              <a:gd name="connsiteX4" fmla="*/ 0 w 9002868"/>
              <a:gd name="connsiteY4" fmla="*/ 3692057 h 3692057"/>
              <a:gd name="connsiteX5" fmla="*/ 4764 w 9002868"/>
              <a:gd name="connsiteY5" fmla="*/ 2082914 h 3692057"/>
              <a:gd name="connsiteX6" fmla="*/ 3742743 w 9002868"/>
              <a:gd name="connsiteY6" fmla="*/ 278510 h 3692057"/>
              <a:gd name="connsiteX0" fmla="*/ 3742743 w 9017155"/>
              <a:gd name="connsiteY0" fmla="*/ 278510 h 3692057"/>
              <a:gd name="connsiteX1" fmla="*/ 5555007 w 9017155"/>
              <a:gd name="connsiteY1" fmla="*/ 345185 h 3692057"/>
              <a:gd name="connsiteX2" fmla="*/ 9002868 w 9017155"/>
              <a:gd name="connsiteY2" fmla="*/ 2107121 h 3692057"/>
              <a:gd name="connsiteX3" fmla="*/ 9017155 w 9017155"/>
              <a:gd name="connsiteY3" fmla="*/ 3687294 h 3692057"/>
              <a:gd name="connsiteX4" fmla="*/ 0 w 9017155"/>
              <a:gd name="connsiteY4" fmla="*/ 3692057 h 3692057"/>
              <a:gd name="connsiteX5" fmla="*/ 4764 w 9017155"/>
              <a:gd name="connsiteY5" fmla="*/ 2082914 h 3692057"/>
              <a:gd name="connsiteX6" fmla="*/ 3742743 w 9017155"/>
              <a:gd name="connsiteY6" fmla="*/ 278510 h 369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17155" h="3692057">
                <a:moveTo>
                  <a:pt x="3742743" y="278510"/>
                </a:moveTo>
                <a:cubicBezTo>
                  <a:pt x="4499231" y="-118365"/>
                  <a:pt x="4722319" y="-86615"/>
                  <a:pt x="5555007" y="345185"/>
                </a:cubicBezTo>
                <a:lnTo>
                  <a:pt x="9002868" y="2107121"/>
                </a:lnTo>
                <a:lnTo>
                  <a:pt x="9017155" y="3687294"/>
                </a:lnTo>
                <a:lnTo>
                  <a:pt x="0" y="3692057"/>
                </a:lnTo>
                <a:lnTo>
                  <a:pt x="4764" y="2082914"/>
                </a:lnTo>
                <a:lnTo>
                  <a:pt x="3742743" y="2785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2" name="Egy oldalon két sarkán levágott téglalap 7"/>
          <p:cNvSpPr/>
          <p:nvPr userDrawn="1"/>
        </p:nvSpPr>
        <p:spPr>
          <a:xfrm rot="10800000">
            <a:off x="3387867" y="116631"/>
            <a:ext cx="2480277" cy="554627"/>
          </a:xfrm>
          <a:custGeom>
            <a:avLst/>
            <a:gdLst>
              <a:gd name="connsiteX0" fmla="*/ 120016 w 1552218"/>
              <a:gd name="connsiteY0" fmla="*/ 0 h 720080"/>
              <a:gd name="connsiteX1" fmla="*/ 1432202 w 1552218"/>
              <a:gd name="connsiteY1" fmla="*/ 0 h 720080"/>
              <a:gd name="connsiteX2" fmla="*/ 1552218 w 1552218"/>
              <a:gd name="connsiteY2" fmla="*/ 120016 h 720080"/>
              <a:gd name="connsiteX3" fmla="*/ 1552218 w 1552218"/>
              <a:gd name="connsiteY3" fmla="*/ 720080 h 720080"/>
              <a:gd name="connsiteX4" fmla="*/ 1552218 w 1552218"/>
              <a:gd name="connsiteY4" fmla="*/ 720080 h 720080"/>
              <a:gd name="connsiteX5" fmla="*/ 0 w 1552218"/>
              <a:gd name="connsiteY5" fmla="*/ 720080 h 720080"/>
              <a:gd name="connsiteX6" fmla="*/ 0 w 1552218"/>
              <a:gd name="connsiteY6" fmla="*/ 720080 h 720080"/>
              <a:gd name="connsiteX7" fmla="*/ 0 w 1552218"/>
              <a:gd name="connsiteY7" fmla="*/ 120016 h 720080"/>
              <a:gd name="connsiteX8" fmla="*/ 120016 w 1552218"/>
              <a:gd name="connsiteY8" fmla="*/ 0 h 720080"/>
              <a:gd name="connsiteX0" fmla="*/ 120016 w 1552218"/>
              <a:gd name="connsiteY0" fmla="*/ 0 h 720080"/>
              <a:gd name="connsiteX1" fmla="*/ 1552218 w 1552218"/>
              <a:gd name="connsiteY1" fmla="*/ 120016 h 720080"/>
              <a:gd name="connsiteX2" fmla="*/ 1552218 w 1552218"/>
              <a:gd name="connsiteY2" fmla="*/ 720080 h 720080"/>
              <a:gd name="connsiteX3" fmla="*/ 1552218 w 1552218"/>
              <a:gd name="connsiteY3" fmla="*/ 720080 h 720080"/>
              <a:gd name="connsiteX4" fmla="*/ 0 w 1552218"/>
              <a:gd name="connsiteY4" fmla="*/ 720080 h 720080"/>
              <a:gd name="connsiteX5" fmla="*/ 0 w 1552218"/>
              <a:gd name="connsiteY5" fmla="*/ 720080 h 720080"/>
              <a:gd name="connsiteX6" fmla="*/ 0 w 1552218"/>
              <a:gd name="connsiteY6" fmla="*/ 120016 h 720080"/>
              <a:gd name="connsiteX7" fmla="*/ 120016 w 1552218"/>
              <a:gd name="connsiteY7" fmla="*/ 0 h 720080"/>
              <a:gd name="connsiteX0" fmla="*/ 805816 w 1552218"/>
              <a:gd name="connsiteY0" fmla="*/ 0 h 722461"/>
              <a:gd name="connsiteX1" fmla="*/ 1552218 w 1552218"/>
              <a:gd name="connsiteY1" fmla="*/ 122397 h 722461"/>
              <a:gd name="connsiteX2" fmla="*/ 1552218 w 1552218"/>
              <a:gd name="connsiteY2" fmla="*/ 722461 h 722461"/>
              <a:gd name="connsiteX3" fmla="*/ 1552218 w 1552218"/>
              <a:gd name="connsiteY3" fmla="*/ 722461 h 722461"/>
              <a:gd name="connsiteX4" fmla="*/ 0 w 1552218"/>
              <a:gd name="connsiteY4" fmla="*/ 722461 h 722461"/>
              <a:gd name="connsiteX5" fmla="*/ 0 w 1552218"/>
              <a:gd name="connsiteY5" fmla="*/ 722461 h 722461"/>
              <a:gd name="connsiteX6" fmla="*/ 0 w 1552218"/>
              <a:gd name="connsiteY6" fmla="*/ 122397 h 722461"/>
              <a:gd name="connsiteX7" fmla="*/ 805816 w 1552218"/>
              <a:gd name="connsiteY7" fmla="*/ 0 h 722461"/>
              <a:gd name="connsiteX0" fmla="*/ 805816 w 1552218"/>
              <a:gd name="connsiteY0" fmla="*/ 0 h 722461"/>
              <a:gd name="connsiteX1" fmla="*/ 885468 w 1552218"/>
              <a:gd name="connsiteY1" fmla="*/ 415291 h 722461"/>
              <a:gd name="connsiteX2" fmla="*/ 1552218 w 1552218"/>
              <a:gd name="connsiteY2" fmla="*/ 722461 h 722461"/>
              <a:gd name="connsiteX3" fmla="*/ 1552218 w 1552218"/>
              <a:gd name="connsiteY3" fmla="*/ 722461 h 722461"/>
              <a:gd name="connsiteX4" fmla="*/ 0 w 1552218"/>
              <a:gd name="connsiteY4" fmla="*/ 722461 h 722461"/>
              <a:gd name="connsiteX5" fmla="*/ 0 w 1552218"/>
              <a:gd name="connsiteY5" fmla="*/ 722461 h 722461"/>
              <a:gd name="connsiteX6" fmla="*/ 0 w 1552218"/>
              <a:gd name="connsiteY6" fmla="*/ 122397 h 722461"/>
              <a:gd name="connsiteX7" fmla="*/ 805816 w 1552218"/>
              <a:gd name="connsiteY7" fmla="*/ 0 h 722461"/>
              <a:gd name="connsiteX0" fmla="*/ 805816 w 1552218"/>
              <a:gd name="connsiteY0" fmla="*/ 0 h 722461"/>
              <a:gd name="connsiteX1" fmla="*/ 885468 w 1552218"/>
              <a:gd name="connsiteY1" fmla="*/ 415291 h 722461"/>
              <a:gd name="connsiteX2" fmla="*/ 1552218 w 1552218"/>
              <a:gd name="connsiteY2" fmla="*/ 722461 h 722461"/>
              <a:gd name="connsiteX3" fmla="*/ 1552218 w 1552218"/>
              <a:gd name="connsiteY3" fmla="*/ 722461 h 722461"/>
              <a:gd name="connsiteX4" fmla="*/ 0 w 1552218"/>
              <a:gd name="connsiteY4" fmla="*/ 722461 h 722461"/>
              <a:gd name="connsiteX5" fmla="*/ 0 w 1552218"/>
              <a:gd name="connsiteY5" fmla="*/ 722461 h 722461"/>
              <a:gd name="connsiteX6" fmla="*/ 571500 w 1552218"/>
              <a:gd name="connsiteY6" fmla="*/ 427197 h 722461"/>
              <a:gd name="connsiteX7" fmla="*/ 805816 w 1552218"/>
              <a:gd name="connsiteY7" fmla="*/ 0 h 722461"/>
              <a:gd name="connsiteX0" fmla="*/ 741522 w 1552218"/>
              <a:gd name="connsiteY0" fmla="*/ 0 h 441474"/>
              <a:gd name="connsiteX1" fmla="*/ 885468 w 1552218"/>
              <a:gd name="connsiteY1" fmla="*/ 134304 h 441474"/>
              <a:gd name="connsiteX2" fmla="*/ 1552218 w 1552218"/>
              <a:gd name="connsiteY2" fmla="*/ 441474 h 441474"/>
              <a:gd name="connsiteX3" fmla="*/ 1552218 w 1552218"/>
              <a:gd name="connsiteY3" fmla="*/ 441474 h 441474"/>
              <a:gd name="connsiteX4" fmla="*/ 0 w 1552218"/>
              <a:gd name="connsiteY4" fmla="*/ 441474 h 441474"/>
              <a:gd name="connsiteX5" fmla="*/ 0 w 1552218"/>
              <a:gd name="connsiteY5" fmla="*/ 441474 h 441474"/>
              <a:gd name="connsiteX6" fmla="*/ 571500 w 1552218"/>
              <a:gd name="connsiteY6" fmla="*/ 146210 h 441474"/>
              <a:gd name="connsiteX7" fmla="*/ 741522 w 1552218"/>
              <a:gd name="connsiteY7" fmla="*/ 0 h 441474"/>
              <a:gd name="connsiteX0" fmla="*/ 741522 w 1552218"/>
              <a:gd name="connsiteY0" fmla="*/ 0 h 441474"/>
              <a:gd name="connsiteX1" fmla="*/ 885468 w 1552218"/>
              <a:gd name="connsiteY1" fmla="*/ 134304 h 441474"/>
              <a:gd name="connsiteX2" fmla="*/ 1552218 w 1552218"/>
              <a:gd name="connsiteY2" fmla="*/ 441474 h 441474"/>
              <a:gd name="connsiteX3" fmla="*/ 1552218 w 1552218"/>
              <a:gd name="connsiteY3" fmla="*/ 441474 h 441474"/>
              <a:gd name="connsiteX4" fmla="*/ 0 w 1552218"/>
              <a:gd name="connsiteY4" fmla="*/ 441474 h 441474"/>
              <a:gd name="connsiteX5" fmla="*/ 0 w 1552218"/>
              <a:gd name="connsiteY5" fmla="*/ 441474 h 441474"/>
              <a:gd name="connsiteX6" fmla="*/ 571500 w 1552218"/>
              <a:gd name="connsiteY6" fmla="*/ 146210 h 441474"/>
              <a:gd name="connsiteX7" fmla="*/ 741522 w 1552218"/>
              <a:gd name="connsiteY7" fmla="*/ 0 h 441474"/>
              <a:gd name="connsiteX0" fmla="*/ 741522 w 1552218"/>
              <a:gd name="connsiteY0" fmla="*/ 0 h 441474"/>
              <a:gd name="connsiteX1" fmla="*/ 885468 w 1552218"/>
              <a:gd name="connsiteY1" fmla="*/ 134304 h 441474"/>
              <a:gd name="connsiteX2" fmla="*/ 1552218 w 1552218"/>
              <a:gd name="connsiteY2" fmla="*/ 441474 h 441474"/>
              <a:gd name="connsiteX3" fmla="*/ 1552218 w 1552218"/>
              <a:gd name="connsiteY3" fmla="*/ 441474 h 441474"/>
              <a:gd name="connsiteX4" fmla="*/ 0 w 1552218"/>
              <a:gd name="connsiteY4" fmla="*/ 441474 h 441474"/>
              <a:gd name="connsiteX5" fmla="*/ 0 w 1552218"/>
              <a:gd name="connsiteY5" fmla="*/ 441474 h 441474"/>
              <a:gd name="connsiteX6" fmla="*/ 571500 w 1552218"/>
              <a:gd name="connsiteY6" fmla="*/ 146210 h 441474"/>
              <a:gd name="connsiteX7" fmla="*/ 741522 w 1552218"/>
              <a:gd name="connsiteY7" fmla="*/ 0 h 441474"/>
              <a:gd name="connsiteX0" fmla="*/ 715328 w 1552218"/>
              <a:gd name="connsiteY0" fmla="*/ 0 h 360511"/>
              <a:gd name="connsiteX1" fmla="*/ 885468 w 1552218"/>
              <a:gd name="connsiteY1" fmla="*/ 53341 h 360511"/>
              <a:gd name="connsiteX2" fmla="*/ 1552218 w 1552218"/>
              <a:gd name="connsiteY2" fmla="*/ 360511 h 360511"/>
              <a:gd name="connsiteX3" fmla="*/ 1552218 w 1552218"/>
              <a:gd name="connsiteY3" fmla="*/ 360511 h 360511"/>
              <a:gd name="connsiteX4" fmla="*/ 0 w 1552218"/>
              <a:gd name="connsiteY4" fmla="*/ 360511 h 360511"/>
              <a:gd name="connsiteX5" fmla="*/ 0 w 1552218"/>
              <a:gd name="connsiteY5" fmla="*/ 360511 h 360511"/>
              <a:gd name="connsiteX6" fmla="*/ 571500 w 1552218"/>
              <a:gd name="connsiteY6" fmla="*/ 65247 h 360511"/>
              <a:gd name="connsiteX7" fmla="*/ 715328 w 1552218"/>
              <a:gd name="connsiteY7" fmla="*/ 0 h 360511"/>
              <a:gd name="connsiteX0" fmla="*/ 715328 w 1552218"/>
              <a:gd name="connsiteY0" fmla="*/ 0 h 360511"/>
              <a:gd name="connsiteX1" fmla="*/ 885468 w 1552218"/>
              <a:gd name="connsiteY1" fmla="*/ 53341 h 360511"/>
              <a:gd name="connsiteX2" fmla="*/ 1552218 w 1552218"/>
              <a:gd name="connsiteY2" fmla="*/ 360511 h 360511"/>
              <a:gd name="connsiteX3" fmla="*/ 1552218 w 1552218"/>
              <a:gd name="connsiteY3" fmla="*/ 360511 h 360511"/>
              <a:gd name="connsiteX4" fmla="*/ 0 w 1552218"/>
              <a:gd name="connsiteY4" fmla="*/ 360511 h 360511"/>
              <a:gd name="connsiteX5" fmla="*/ 0 w 1552218"/>
              <a:gd name="connsiteY5" fmla="*/ 360511 h 360511"/>
              <a:gd name="connsiteX6" fmla="*/ 566738 w 1552218"/>
              <a:gd name="connsiteY6" fmla="*/ 55722 h 360511"/>
              <a:gd name="connsiteX7" fmla="*/ 715328 w 1552218"/>
              <a:gd name="connsiteY7" fmla="*/ 0 h 360511"/>
              <a:gd name="connsiteX0" fmla="*/ 715328 w 1552218"/>
              <a:gd name="connsiteY0" fmla="*/ 0 h 360511"/>
              <a:gd name="connsiteX1" fmla="*/ 885468 w 1552218"/>
              <a:gd name="connsiteY1" fmla="*/ 53341 h 360511"/>
              <a:gd name="connsiteX2" fmla="*/ 1552218 w 1552218"/>
              <a:gd name="connsiteY2" fmla="*/ 360511 h 360511"/>
              <a:gd name="connsiteX3" fmla="*/ 1552218 w 1552218"/>
              <a:gd name="connsiteY3" fmla="*/ 360511 h 360511"/>
              <a:gd name="connsiteX4" fmla="*/ 0 w 1552218"/>
              <a:gd name="connsiteY4" fmla="*/ 360511 h 360511"/>
              <a:gd name="connsiteX5" fmla="*/ 0 w 1552218"/>
              <a:gd name="connsiteY5" fmla="*/ 360511 h 360511"/>
              <a:gd name="connsiteX6" fmla="*/ 566738 w 1552218"/>
              <a:gd name="connsiteY6" fmla="*/ 55722 h 360511"/>
              <a:gd name="connsiteX7" fmla="*/ 715328 w 1552218"/>
              <a:gd name="connsiteY7" fmla="*/ 0 h 360511"/>
              <a:gd name="connsiteX0" fmla="*/ 715328 w 1552218"/>
              <a:gd name="connsiteY0" fmla="*/ 0 h 360511"/>
              <a:gd name="connsiteX1" fmla="*/ 885468 w 1552218"/>
              <a:gd name="connsiteY1" fmla="*/ 53341 h 360511"/>
              <a:gd name="connsiteX2" fmla="*/ 1552218 w 1552218"/>
              <a:gd name="connsiteY2" fmla="*/ 360511 h 360511"/>
              <a:gd name="connsiteX3" fmla="*/ 1552218 w 1552218"/>
              <a:gd name="connsiteY3" fmla="*/ 360511 h 360511"/>
              <a:gd name="connsiteX4" fmla="*/ 0 w 1552218"/>
              <a:gd name="connsiteY4" fmla="*/ 360511 h 360511"/>
              <a:gd name="connsiteX5" fmla="*/ 0 w 1552218"/>
              <a:gd name="connsiteY5" fmla="*/ 360511 h 360511"/>
              <a:gd name="connsiteX6" fmla="*/ 566738 w 1552218"/>
              <a:gd name="connsiteY6" fmla="*/ 55722 h 360511"/>
              <a:gd name="connsiteX7" fmla="*/ 715328 w 1552218"/>
              <a:gd name="connsiteY7" fmla="*/ 0 h 360511"/>
              <a:gd name="connsiteX0" fmla="*/ 715328 w 1552218"/>
              <a:gd name="connsiteY0" fmla="*/ 0 h 360511"/>
              <a:gd name="connsiteX1" fmla="*/ 885468 w 1552218"/>
              <a:gd name="connsiteY1" fmla="*/ 53341 h 360511"/>
              <a:gd name="connsiteX2" fmla="*/ 1552218 w 1552218"/>
              <a:gd name="connsiteY2" fmla="*/ 360511 h 360511"/>
              <a:gd name="connsiteX3" fmla="*/ 1552218 w 1552218"/>
              <a:gd name="connsiteY3" fmla="*/ 360511 h 360511"/>
              <a:gd name="connsiteX4" fmla="*/ 0 w 1552218"/>
              <a:gd name="connsiteY4" fmla="*/ 360511 h 360511"/>
              <a:gd name="connsiteX5" fmla="*/ 0 w 1552218"/>
              <a:gd name="connsiteY5" fmla="*/ 360511 h 360511"/>
              <a:gd name="connsiteX6" fmla="*/ 566738 w 1552218"/>
              <a:gd name="connsiteY6" fmla="*/ 55722 h 360511"/>
              <a:gd name="connsiteX7" fmla="*/ 715328 w 1552218"/>
              <a:gd name="connsiteY7" fmla="*/ 0 h 360511"/>
              <a:gd name="connsiteX0" fmla="*/ 715328 w 1552218"/>
              <a:gd name="connsiteY0" fmla="*/ 17 h 360528"/>
              <a:gd name="connsiteX1" fmla="*/ 885468 w 1552218"/>
              <a:gd name="connsiteY1" fmla="*/ 53358 h 360528"/>
              <a:gd name="connsiteX2" fmla="*/ 1552218 w 1552218"/>
              <a:gd name="connsiteY2" fmla="*/ 360528 h 360528"/>
              <a:gd name="connsiteX3" fmla="*/ 1552218 w 1552218"/>
              <a:gd name="connsiteY3" fmla="*/ 360528 h 360528"/>
              <a:gd name="connsiteX4" fmla="*/ 0 w 1552218"/>
              <a:gd name="connsiteY4" fmla="*/ 360528 h 360528"/>
              <a:gd name="connsiteX5" fmla="*/ 0 w 1552218"/>
              <a:gd name="connsiteY5" fmla="*/ 360528 h 360528"/>
              <a:gd name="connsiteX6" fmla="*/ 566738 w 1552218"/>
              <a:gd name="connsiteY6" fmla="*/ 55739 h 360528"/>
              <a:gd name="connsiteX7" fmla="*/ 715328 w 1552218"/>
              <a:gd name="connsiteY7" fmla="*/ 17 h 360528"/>
              <a:gd name="connsiteX0" fmla="*/ 715328 w 1552218"/>
              <a:gd name="connsiteY0" fmla="*/ 5 h 360516"/>
              <a:gd name="connsiteX1" fmla="*/ 956906 w 1552218"/>
              <a:gd name="connsiteY1" fmla="*/ 84302 h 360516"/>
              <a:gd name="connsiteX2" fmla="*/ 1552218 w 1552218"/>
              <a:gd name="connsiteY2" fmla="*/ 360516 h 360516"/>
              <a:gd name="connsiteX3" fmla="*/ 1552218 w 1552218"/>
              <a:gd name="connsiteY3" fmla="*/ 360516 h 360516"/>
              <a:gd name="connsiteX4" fmla="*/ 0 w 1552218"/>
              <a:gd name="connsiteY4" fmla="*/ 360516 h 360516"/>
              <a:gd name="connsiteX5" fmla="*/ 0 w 1552218"/>
              <a:gd name="connsiteY5" fmla="*/ 360516 h 360516"/>
              <a:gd name="connsiteX6" fmla="*/ 566738 w 1552218"/>
              <a:gd name="connsiteY6" fmla="*/ 55727 h 360516"/>
              <a:gd name="connsiteX7" fmla="*/ 715328 w 1552218"/>
              <a:gd name="connsiteY7" fmla="*/ 5 h 360516"/>
              <a:gd name="connsiteX0" fmla="*/ 715328 w 1552218"/>
              <a:gd name="connsiteY0" fmla="*/ 4 h 360515"/>
              <a:gd name="connsiteX1" fmla="*/ 956906 w 1552218"/>
              <a:gd name="connsiteY1" fmla="*/ 84301 h 360515"/>
              <a:gd name="connsiteX2" fmla="*/ 1552218 w 1552218"/>
              <a:gd name="connsiteY2" fmla="*/ 360515 h 360515"/>
              <a:gd name="connsiteX3" fmla="*/ 1552218 w 1552218"/>
              <a:gd name="connsiteY3" fmla="*/ 360515 h 360515"/>
              <a:gd name="connsiteX4" fmla="*/ 0 w 1552218"/>
              <a:gd name="connsiteY4" fmla="*/ 360515 h 360515"/>
              <a:gd name="connsiteX5" fmla="*/ 0 w 1552218"/>
              <a:gd name="connsiteY5" fmla="*/ 360515 h 360515"/>
              <a:gd name="connsiteX6" fmla="*/ 566738 w 1552218"/>
              <a:gd name="connsiteY6" fmla="*/ 55726 h 360515"/>
              <a:gd name="connsiteX7" fmla="*/ 715328 w 1552218"/>
              <a:gd name="connsiteY7" fmla="*/ 4 h 360515"/>
              <a:gd name="connsiteX0" fmla="*/ 715328 w 1552218"/>
              <a:gd name="connsiteY0" fmla="*/ 4 h 360515"/>
              <a:gd name="connsiteX1" fmla="*/ 956906 w 1552218"/>
              <a:gd name="connsiteY1" fmla="*/ 84301 h 360515"/>
              <a:gd name="connsiteX2" fmla="*/ 1552218 w 1552218"/>
              <a:gd name="connsiteY2" fmla="*/ 360515 h 360515"/>
              <a:gd name="connsiteX3" fmla="*/ 1552218 w 1552218"/>
              <a:gd name="connsiteY3" fmla="*/ 360515 h 360515"/>
              <a:gd name="connsiteX4" fmla="*/ 0 w 1552218"/>
              <a:gd name="connsiteY4" fmla="*/ 360515 h 360515"/>
              <a:gd name="connsiteX5" fmla="*/ 0 w 1552218"/>
              <a:gd name="connsiteY5" fmla="*/ 360515 h 360515"/>
              <a:gd name="connsiteX6" fmla="*/ 566738 w 1552218"/>
              <a:gd name="connsiteY6" fmla="*/ 55726 h 360515"/>
              <a:gd name="connsiteX7" fmla="*/ 715328 w 1552218"/>
              <a:gd name="connsiteY7" fmla="*/ 4 h 360515"/>
              <a:gd name="connsiteX0" fmla="*/ 715328 w 1552218"/>
              <a:gd name="connsiteY0" fmla="*/ 4 h 360515"/>
              <a:gd name="connsiteX1" fmla="*/ 956906 w 1552218"/>
              <a:gd name="connsiteY1" fmla="*/ 84301 h 360515"/>
              <a:gd name="connsiteX2" fmla="*/ 1552218 w 1552218"/>
              <a:gd name="connsiteY2" fmla="*/ 360515 h 360515"/>
              <a:gd name="connsiteX3" fmla="*/ 1552218 w 1552218"/>
              <a:gd name="connsiteY3" fmla="*/ 360515 h 360515"/>
              <a:gd name="connsiteX4" fmla="*/ 0 w 1552218"/>
              <a:gd name="connsiteY4" fmla="*/ 360515 h 360515"/>
              <a:gd name="connsiteX5" fmla="*/ 0 w 1552218"/>
              <a:gd name="connsiteY5" fmla="*/ 360515 h 360515"/>
              <a:gd name="connsiteX6" fmla="*/ 488156 w 1552218"/>
              <a:gd name="connsiteY6" fmla="*/ 103351 h 360515"/>
              <a:gd name="connsiteX7" fmla="*/ 715328 w 1552218"/>
              <a:gd name="connsiteY7" fmla="*/ 4 h 360515"/>
              <a:gd name="connsiteX0" fmla="*/ 715328 w 1552218"/>
              <a:gd name="connsiteY0" fmla="*/ 4 h 360515"/>
              <a:gd name="connsiteX1" fmla="*/ 956906 w 1552218"/>
              <a:gd name="connsiteY1" fmla="*/ 84301 h 360515"/>
              <a:gd name="connsiteX2" fmla="*/ 1552218 w 1552218"/>
              <a:gd name="connsiteY2" fmla="*/ 360515 h 360515"/>
              <a:gd name="connsiteX3" fmla="*/ 1552218 w 1552218"/>
              <a:gd name="connsiteY3" fmla="*/ 360515 h 360515"/>
              <a:gd name="connsiteX4" fmla="*/ 0 w 1552218"/>
              <a:gd name="connsiteY4" fmla="*/ 360515 h 360515"/>
              <a:gd name="connsiteX5" fmla="*/ 0 w 1552218"/>
              <a:gd name="connsiteY5" fmla="*/ 360515 h 360515"/>
              <a:gd name="connsiteX6" fmla="*/ 488156 w 1552218"/>
              <a:gd name="connsiteY6" fmla="*/ 103351 h 360515"/>
              <a:gd name="connsiteX7" fmla="*/ 715328 w 1552218"/>
              <a:gd name="connsiteY7" fmla="*/ 4 h 360515"/>
              <a:gd name="connsiteX0" fmla="*/ 715328 w 1552218"/>
              <a:gd name="connsiteY0" fmla="*/ 4 h 360515"/>
              <a:gd name="connsiteX1" fmla="*/ 956906 w 1552218"/>
              <a:gd name="connsiteY1" fmla="*/ 84301 h 360515"/>
              <a:gd name="connsiteX2" fmla="*/ 1552218 w 1552218"/>
              <a:gd name="connsiteY2" fmla="*/ 360515 h 360515"/>
              <a:gd name="connsiteX3" fmla="*/ 1552218 w 1552218"/>
              <a:gd name="connsiteY3" fmla="*/ 360515 h 360515"/>
              <a:gd name="connsiteX4" fmla="*/ 0 w 1552218"/>
              <a:gd name="connsiteY4" fmla="*/ 360515 h 360515"/>
              <a:gd name="connsiteX5" fmla="*/ 0 w 1552218"/>
              <a:gd name="connsiteY5" fmla="*/ 360515 h 360515"/>
              <a:gd name="connsiteX6" fmla="*/ 488156 w 1552218"/>
              <a:gd name="connsiteY6" fmla="*/ 103351 h 360515"/>
              <a:gd name="connsiteX7" fmla="*/ 715328 w 1552218"/>
              <a:gd name="connsiteY7" fmla="*/ 4 h 360515"/>
              <a:gd name="connsiteX0" fmla="*/ 715328 w 1552218"/>
              <a:gd name="connsiteY0" fmla="*/ 0 h 360511"/>
              <a:gd name="connsiteX1" fmla="*/ 956906 w 1552218"/>
              <a:gd name="connsiteY1" fmla="*/ 84297 h 360511"/>
              <a:gd name="connsiteX2" fmla="*/ 1552218 w 1552218"/>
              <a:gd name="connsiteY2" fmla="*/ 360511 h 360511"/>
              <a:gd name="connsiteX3" fmla="*/ 1552218 w 1552218"/>
              <a:gd name="connsiteY3" fmla="*/ 360511 h 360511"/>
              <a:gd name="connsiteX4" fmla="*/ 0 w 1552218"/>
              <a:gd name="connsiteY4" fmla="*/ 360511 h 360511"/>
              <a:gd name="connsiteX5" fmla="*/ 0 w 1552218"/>
              <a:gd name="connsiteY5" fmla="*/ 360511 h 360511"/>
              <a:gd name="connsiteX6" fmla="*/ 488156 w 1552218"/>
              <a:gd name="connsiteY6" fmla="*/ 103347 h 360511"/>
              <a:gd name="connsiteX7" fmla="*/ 715328 w 1552218"/>
              <a:gd name="connsiteY7" fmla="*/ 0 h 360511"/>
              <a:gd name="connsiteX0" fmla="*/ 715328 w 1552218"/>
              <a:gd name="connsiteY0" fmla="*/ 0 h 360511"/>
              <a:gd name="connsiteX1" fmla="*/ 956906 w 1552218"/>
              <a:gd name="connsiteY1" fmla="*/ 84297 h 360511"/>
              <a:gd name="connsiteX2" fmla="*/ 1552218 w 1552218"/>
              <a:gd name="connsiteY2" fmla="*/ 360511 h 360511"/>
              <a:gd name="connsiteX3" fmla="*/ 1552218 w 1552218"/>
              <a:gd name="connsiteY3" fmla="*/ 360511 h 360511"/>
              <a:gd name="connsiteX4" fmla="*/ 0 w 1552218"/>
              <a:gd name="connsiteY4" fmla="*/ 360511 h 360511"/>
              <a:gd name="connsiteX5" fmla="*/ 0 w 1552218"/>
              <a:gd name="connsiteY5" fmla="*/ 360511 h 360511"/>
              <a:gd name="connsiteX6" fmla="*/ 488156 w 1552218"/>
              <a:gd name="connsiteY6" fmla="*/ 103347 h 360511"/>
              <a:gd name="connsiteX7" fmla="*/ 715328 w 1552218"/>
              <a:gd name="connsiteY7" fmla="*/ 0 h 360511"/>
              <a:gd name="connsiteX0" fmla="*/ 776428 w 1552218"/>
              <a:gd name="connsiteY0" fmla="*/ 0 h 363492"/>
              <a:gd name="connsiteX1" fmla="*/ 956906 w 1552218"/>
              <a:gd name="connsiteY1" fmla="*/ 87278 h 363492"/>
              <a:gd name="connsiteX2" fmla="*/ 1552218 w 1552218"/>
              <a:gd name="connsiteY2" fmla="*/ 363492 h 363492"/>
              <a:gd name="connsiteX3" fmla="*/ 1552218 w 1552218"/>
              <a:gd name="connsiteY3" fmla="*/ 363492 h 363492"/>
              <a:gd name="connsiteX4" fmla="*/ 0 w 1552218"/>
              <a:gd name="connsiteY4" fmla="*/ 363492 h 363492"/>
              <a:gd name="connsiteX5" fmla="*/ 0 w 1552218"/>
              <a:gd name="connsiteY5" fmla="*/ 363492 h 363492"/>
              <a:gd name="connsiteX6" fmla="*/ 488156 w 1552218"/>
              <a:gd name="connsiteY6" fmla="*/ 106328 h 363492"/>
              <a:gd name="connsiteX7" fmla="*/ 776428 w 1552218"/>
              <a:gd name="connsiteY7" fmla="*/ 0 h 363492"/>
              <a:gd name="connsiteX0" fmla="*/ 776428 w 1552218"/>
              <a:gd name="connsiteY0" fmla="*/ 0 h 363492"/>
              <a:gd name="connsiteX1" fmla="*/ 995653 w 1552218"/>
              <a:gd name="connsiteY1" fmla="*/ 84297 h 363492"/>
              <a:gd name="connsiteX2" fmla="*/ 1552218 w 1552218"/>
              <a:gd name="connsiteY2" fmla="*/ 363492 h 363492"/>
              <a:gd name="connsiteX3" fmla="*/ 1552218 w 1552218"/>
              <a:gd name="connsiteY3" fmla="*/ 363492 h 363492"/>
              <a:gd name="connsiteX4" fmla="*/ 0 w 1552218"/>
              <a:gd name="connsiteY4" fmla="*/ 363492 h 363492"/>
              <a:gd name="connsiteX5" fmla="*/ 0 w 1552218"/>
              <a:gd name="connsiteY5" fmla="*/ 363492 h 363492"/>
              <a:gd name="connsiteX6" fmla="*/ 488156 w 1552218"/>
              <a:gd name="connsiteY6" fmla="*/ 106328 h 363492"/>
              <a:gd name="connsiteX7" fmla="*/ 776428 w 1552218"/>
              <a:gd name="connsiteY7" fmla="*/ 0 h 363492"/>
              <a:gd name="connsiteX0" fmla="*/ 776428 w 1552218"/>
              <a:gd name="connsiteY0" fmla="*/ 0 h 363492"/>
              <a:gd name="connsiteX1" fmla="*/ 995653 w 1552218"/>
              <a:gd name="connsiteY1" fmla="*/ 84297 h 363492"/>
              <a:gd name="connsiteX2" fmla="*/ 1552218 w 1552218"/>
              <a:gd name="connsiteY2" fmla="*/ 363492 h 363492"/>
              <a:gd name="connsiteX3" fmla="*/ 1552218 w 1552218"/>
              <a:gd name="connsiteY3" fmla="*/ 363492 h 363492"/>
              <a:gd name="connsiteX4" fmla="*/ 0 w 1552218"/>
              <a:gd name="connsiteY4" fmla="*/ 363492 h 363492"/>
              <a:gd name="connsiteX5" fmla="*/ 0 w 1552218"/>
              <a:gd name="connsiteY5" fmla="*/ 363492 h 363492"/>
              <a:gd name="connsiteX6" fmla="*/ 558198 w 1552218"/>
              <a:gd name="connsiteY6" fmla="*/ 86955 h 363492"/>
              <a:gd name="connsiteX7" fmla="*/ 776428 w 1552218"/>
              <a:gd name="connsiteY7" fmla="*/ 0 h 363492"/>
              <a:gd name="connsiteX0" fmla="*/ 776428 w 1552218"/>
              <a:gd name="connsiteY0" fmla="*/ 0 h 363492"/>
              <a:gd name="connsiteX1" fmla="*/ 995653 w 1552218"/>
              <a:gd name="connsiteY1" fmla="*/ 84297 h 363492"/>
              <a:gd name="connsiteX2" fmla="*/ 1552218 w 1552218"/>
              <a:gd name="connsiteY2" fmla="*/ 363492 h 363492"/>
              <a:gd name="connsiteX3" fmla="*/ 1552218 w 1552218"/>
              <a:gd name="connsiteY3" fmla="*/ 363492 h 363492"/>
              <a:gd name="connsiteX4" fmla="*/ 0 w 1552218"/>
              <a:gd name="connsiteY4" fmla="*/ 363492 h 363492"/>
              <a:gd name="connsiteX5" fmla="*/ 0 w 1552218"/>
              <a:gd name="connsiteY5" fmla="*/ 363492 h 363492"/>
              <a:gd name="connsiteX6" fmla="*/ 558198 w 1552218"/>
              <a:gd name="connsiteY6" fmla="*/ 86955 h 363492"/>
              <a:gd name="connsiteX7" fmla="*/ 776428 w 1552218"/>
              <a:gd name="connsiteY7" fmla="*/ 0 h 363492"/>
              <a:gd name="connsiteX0" fmla="*/ 776428 w 1552218"/>
              <a:gd name="connsiteY0" fmla="*/ 0 h 363492"/>
              <a:gd name="connsiteX1" fmla="*/ 995653 w 1552218"/>
              <a:gd name="connsiteY1" fmla="*/ 84297 h 363492"/>
              <a:gd name="connsiteX2" fmla="*/ 1552218 w 1552218"/>
              <a:gd name="connsiteY2" fmla="*/ 363492 h 363492"/>
              <a:gd name="connsiteX3" fmla="*/ 1552218 w 1552218"/>
              <a:gd name="connsiteY3" fmla="*/ 363492 h 363492"/>
              <a:gd name="connsiteX4" fmla="*/ 0 w 1552218"/>
              <a:gd name="connsiteY4" fmla="*/ 363492 h 363492"/>
              <a:gd name="connsiteX5" fmla="*/ 0 w 1552218"/>
              <a:gd name="connsiteY5" fmla="*/ 363492 h 363492"/>
              <a:gd name="connsiteX6" fmla="*/ 558198 w 1552218"/>
              <a:gd name="connsiteY6" fmla="*/ 86955 h 363492"/>
              <a:gd name="connsiteX7" fmla="*/ 776428 w 1552218"/>
              <a:gd name="connsiteY7" fmla="*/ 0 h 363492"/>
              <a:gd name="connsiteX0" fmla="*/ 776428 w 1552218"/>
              <a:gd name="connsiteY0" fmla="*/ 0 h 363492"/>
              <a:gd name="connsiteX1" fmla="*/ 995653 w 1552218"/>
              <a:gd name="connsiteY1" fmla="*/ 84297 h 363492"/>
              <a:gd name="connsiteX2" fmla="*/ 1552218 w 1552218"/>
              <a:gd name="connsiteY2" fmla="*/ 363492 h 363492"/>
              <a:gd name="connsiteX3" fmla="*/ 1552218 w 1552218"/>
              <a:gd name="connsiteY3" fmla="*/ 363492 h 363492"/>
              <a:gd name="connsiteX4" fmla="*/ 0 w 1552218"/>
              <a:gd name="connsiteY4" fmla="*/ 363492 h 363492"/>
              <a:gd name="connsiteX5" fmla="*/ 0 w 1552218"/>
              <a:gd name="connsiteY5" fmla="*/ 363492 h 363492"/>
              <a:gd name="connsiteX6" fmla="*/ 558198 w 1552218"/>
              <a:gd name="connsiteY6" fmla="*/ 86955 h 363492"/>
              <a:gd name="connsiteX7" fmla="*/ 776428 w 1552218"/>
              <a:gd name="connsiteY7" fmla="*/ 0 h 363492"/>
              <a:gd name="connsiteX0" fmla="*/ 776428 w 1552218"/>
              <a:gd name="connsiteY0" fmla="*/ 0 h 363492"/>
              <a:gd name="connsiteX1" fmla="*/ 995653 w 1552218"/>
              <a:gd name="connsiteY1" fmla="*/ 84297 h 363492"/>
              <a:gd name="connsiteX2" fmla="*/ 1552218 w 1552218"/>
              <a:gd name="connsiteY2" fmla="*/ 363492 h 363492"/>
              <a:gd name="connsiteX3" fmla="*/ 1552218 w 1552218"/>
              <a:gd name="connsiteY3" fmla="*/ 363492 h 363492"/>
              <a:gd name="connsiteX4" fmla="*/ 0 w 1552218"/>
              <a:gd name="connsiteY4" fmla="*/ 363492 h 363492"/>
              <a:gd name="connsiteX5" fmla="*/ 0 w 1552218"/>
              <a:gd name="connsiteY5" fmla="*/ 363492 h 363492"/>
              <a:gd name="connsiteX6" fmla="*/ 558198 w 1552218"/>
              <a:gd name="connsiteY6" fmla="*/ 86955 h 363492"/>
              <a:gd name="connsiteX7" fmla="*/ 776428 w 1552218"/>
              <a:gd name="connsiteY7" fmla="*/ 0 h 363492"/>
              <a:gd name="connsiteX0" fmla="*/ 773448 w 1552218"/>
              <a:gd name="connsiteY0" fmla="*/ 0 h 347099"/>
              <a:gd name="connsiteX1" fmla="*/ 995653 w 1552218"/>
              <a:gd name="connsiteY1" fmla="*/ 67904 h 347099"/>
              <a:gd name="connsiteX2" fmla="*/ 1552218 w 1552218"/>
              <a:gd name="connsiteY2" fmla="*/ 347099 h 347099"/>
              <a:gd name="connsiteX3" fmla="*/ 1552218 w 1552218"/>
              <a:gd name="connsiteY3" fmla="*/ 347099 h 347099"/>
              <a:gd name="connsiteX4" fmla="*/ 0 w 1552218"/>
              <a:gd name="connsiteY4" fmla="*/ 347099 h 347099"/>
              <a:gd name="connsiteX5" fmla="*/ 0 w 1552218"/>
              <a:gd name="connsiteY5" fmla="*/ 347099 h 347099"/>
              <a:gd name="connsiteX6" fmla="*/ 558198 w 1552218"/>
              <a:gd name="connsiteY6" fmla="*/ 70562 h 347099"/>
              <a:gd name="connsiteX7" fmla="*/ 773448 w 1552218"/>
              <a:gd name="connsiteY7" fmla="*/ 0 h 34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2218" h="347099">
                <a:moveTo>
                  <a:pt x="773448" y="0"/>
                </a:moveTo>
                <a:cubicBezTo>
                  <a:pt x="901595" y="6975"/>
                  <a:pt x="928621" y="32660"/>
                  <a:pt x="995653" y="67904"/>
                </a:cubicBezTo>
                <a:lnTo>
                  <a:pt x="1552218" y="347099"/>
                </a:lnTo>
                <a:lnTo>
                  <a:pt x="1552218" y="347099"/>
                </a:lnTo>
                <a:lnTo>
                  <a:pt x="0" y="347099"/>
                </a:lnTo>
                <a:lnTo>
                  <a:pt x="0" y="347099"/>
                </a:lnTo>
                <a:lnTo>
                  <a:pt x="558198" y="70562"/>
                </a:lnTo>
                <a:cubicBezTo>
                  <a:pt x="620186" y="37925"/>
                  <a:pt x="639559" y="13924"/>
                  <a:pt x="773448" y="0"/>
                </a:cubicBezTo>
                <a:close/>
              </a:path>
            </a:pathLst>
          </a:custGeom>
          <a:solidFill>
            <a:srgbClr val="FF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8" name="Egyenes összekötő 17"/>
          <p:cNvCxnSpPr/>
          <p:nvPr userDrawn="1"/>
        </p:nvCxnSpPr>
        <p:spPr>
          <a:xfrm>
            <a:off x="3131840" y="6352753"/>
            <a:ext cx="2880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 userDrawn="1"/>
        </p:nvCxnSpPr>
        <p:spPr>
          <a:xfrm>
            <a:off x="3131840" y="6597352"/>
            <a:ext cx="2880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zövegdoboz 20"/>
          <p:cNvSpPr txBox="1"/>
          <p:nvPr userDrawn="1"/>
        </p:nvSpPr>
        <p:spPr>
          <a:xfrm>
            <a:off x="3196761" y="6352753"/>
            <a:ext cx="27433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100" dirty="0" smtClean="0"/>
              <a:t>INFO@KIG.HU  |  WWW.KIG.HU</a:t>
            </a:r>
          </a:p>
        </p:txBody>
      </p:sp>
      <p:sp>
        <p:nvSpPr>
          <p:cNvPr id="2" name="Szövegdoboz 1"/>
          <p:cNvSpPr txBox="1"/>
          <p:nvPr userDrawn="1"/>
        </p:nvSpPr>
        <p:spPr>
          <a:xfrm>
            <a:off x="2688286" y="4860449"/>
            <a:ext cx="4043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Köszönöm a figyelmet!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010" y="780728"/>
            <a:ext cx="1715989" cy="2245801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52" y="-68219"/>
            <a:ext cx="1731050" cy="171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04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IG Címdia - ALCÍM NÉLKÜ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églalap 15"/>
          <p:cNvSpPr/>
          <p:nvPr userDrawn="1"/>
        </p:nvSpPr>
        <p:spPr>
          <a:xfrm>
            <a:off x="0" y="-7590"/>
            <a:ext cx="9144000" cy="686559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Úk</a:t>
            </a:r>
            <a:endParaRPr lang="hu-HU" dirty="0"/>
          </a:p>
        </p:txBody>
      </p:sp>
      <p:sp>
        <p:nvSpPr>
          <p:cNvPr id="8" name="Háromszög 6"/>
          <p:cNvSpPr/>
          <p:nvPr userDrawn="1"/>
        </p:nvSpPr>
        <p:spPr>
          <a:xfrm>
            <a:off x="67469" y="311446"/>
            <a:ext cx="9017155" cy="6482882"/>
          </a:xfrm>
          <a:custGeom>
            <a:avLst/>
            <a:gdLst>
              <a:gd name="connsiteX0" fmla="*/ 828092 w 2716367"/>
              <a:gd name="connsiteY0" fmla="*/ 0 h 1656184"/>
              <a:gd name="connsiteX1" fmla="*/ 2440331 w 2716367"/>
              <a:gd name="connsiteY1" fmla="*/ 0 h 1656184"/>
              <a:gd name="connsiteX2" fmla="*/ 2716367 w 2716367"/>
              <a:gd name="connsiteY2" fmla="*/ 276036 h 1656184"/>
              <a:gd name="connsiteX3" fmla="*/ 2716367 w 2716367"/>
              <a:gd name="connsiteY3" fmla="*/ 1656184 h 1656184"/>
              <a:gd name="connsiteX4" fmla="*/ 0 w 2716367"/>
              <a:gd name="connsiteY4" fmla="*/ 1656184 h 1656184"/>
              <a:gd name="connsiteX5" fmla="*/ 0 w 2716367"/>
              <a:gd name="connsiteY5" fmla="*/ 828092 h 1656184"/>
              <a:gd name="connsiteX6" fmla="*/ 828092 w 2716367"/>
              <a:gd name="connsiteY6" fmla="*/ 0 h 1656184"/>
              <a:gd name="connsiteX0" fmla="*/ 828092 w 3545042"/>
              <a:gd name="connsiteY0" fmla="*/ 0 h 1656184"/>
              <a:gd name="connsiteX1" fmla="*/ 2440331 w 3545042"/>
              <a:gd name="connsiteY1" fmla="*/ 0 h 1656184"/>
              <a:gd name="connsiteX2" fmla="*/ 3545042 w 3545042"/>
              <a:gd name="connsiteY2" fmla="*/ 256986 h 1656184"/>
              <a:gd name="connsiteX3" fmla="*/ 2716367 w 3545042"/>
              <a:gd name="connsiteY3" fmla="*/ 1656184 h 1656184"/>
              <a:gd name="connsiteX4" fmla="*/ 0 w 3545042"/>
              <a:gd name="connsiteY4" fmla="*/ 1656184 h 1656184"/>
              <a:gd name="connsiteX5" fmla="*/ 0 w 3545042"/>
              <a:gd name="connsiteY5" fmla="*/ 828092 h 1656184"/>
              <a:gd name="connsiteX6" fmla="*/ 828092 w 3545042"/>
              <a:gd name="connsiteY6" fmla="*/ 0 h 1656184"/>
              <a:gd name="connsiteX0" fmla="*/ 3047417 w 5764367"/>
              <a:gd name="connsiteY0" fmla="*/ 0 h 5028034"/>
              <a:gd name="connsiteX1" fmla="*/ 4659656 w 5764367"/>
              <a:gd name="connsiteY1" fmla="*/ 0 h 5028034"/>
              <a:gd name="connsiteX2" fmla="*/ 5764367 w 5764367"/>
              <a:gd name="connsiteY2" fmla="*/ 256986 h 5028034"/>
              <a:gd name="connsiteX3" fmla="*/ 4935692 w 5764367"/>
              <a:gd name="connsiteY3" fmla="*/ 1656184 h 5028034"/>
              <a:gd name="connsiteX4" fmla="*/ 0 w 5764367"/>
              <a:gd name="connsiteY4" fmla="*/ 5028034 h 5028034"/>
              <a:gd name="connsiteX5" fmla="*/ 2219325 w 5764367"/>
              <a:gd name="connsiteY5" fmla="*/ 828092 h 5028034"/>
              <a:gd name="connsiteX6" fmla="*/ 3047417 w 5764367"/>
              <a:gd name="connsiteY6" fmla="*/ 0 h 5028034"/>
              <a:gd name="connsiteX0" fmla="*/ 3047417 w 9050492"/>
              <a:gd name="connsiteY0" fmla="*/ 0 h 5028034"/>
              <a:gd name="connsiteX1" fmla="*/ 4659656 w 9050492"/>
              <a:gd name="connsiteY1" fmla="*/ 0 h 5028034"/>
              <a:gd name="connsiteX2" fmla="*/ 5764367 w 9050492"/>
              <a:gd name="connsiteY2" fmla="*/ 256986 h 5028034"/>
              <a:gd name="connsiteX3" fmla="*/ 9050492 w 9050492"/>
              <a:gd name="connsiteY3" fmla="*/ 5028034 h 5028034"/>
              <a:gd name="connsiteX4" fmla="*/ 0 w 9050492"/>
              <a:gd name="connsiteY4" fmla="*/ 5028034 h 5028034"/>
              <a:gd name="connsiteX5" fmla="*/ 2219325 w 9050492"/>
              <a:gd name="connsiteY5" fmla="*/ 828092 h 5028034"/>
              <a:gd name="connsiteX6" fmla="*/ 3047417 w 9050492"/>
              <a:gd name="connsiteY6" fmla="*/ 0 h 5028034"/>
              <a:gd name="connsiteX0" fmla="*/ 3047417 w 9050492"/>
              <a:gd name="connsiteY0" fmla="*/ 0 h 5028034"/>
              <a:gd name="connsiteX1" fmla="*/ 4659656 w 9050492"/>
              <a:gd name="connsiteY1" fmla="*/ 0 h 5028034"/>
              <a:gd name="connsiteX2" fmla="*/ 5764367 w 9050492"/>
              <a:gd name="connsiteY2" fmla="*/ 256986 h 5028034"/>
              <a:gd name="connsiteX3" fmla="*/ 9050492 w 9050492"/>
              <a:gd name="connsiteY3" fmla="*/ 5028034 h 5028034"/>
              <a:gd name="connsiteX4" fmla="*/ 0 w 9050492"/>
              <a:gd name="connsiteY4" fmla="*/ 5028034 h 5028034"/>
              <a:gd name="connsiteX5" fmla="*/ 0 w 9050492"/>
              <a:gd name="connsiteY5" fmla="*/ 3466517 h 5028034"/>
              <a:gd name="connsiteX6" fmla="*/ 3047417 w 9050492"/>
              <a:gd name="connsiteY6" fmla="*/ 0 h 5028034"/>
              <a:gd name="connsiteX0" fmla="*/ 4123742 w 9050492"/>
              <a:gd name="connsiteY0" fmla="*/ 2743200 h 5028034"/>
              <a:gd name="connsiteX1" fmla="*/ 4659656 w 9050492"/>
              <a:gd name="connsiteY1" fmla="*/ 0 h 5028034"/>
              <a:gd name="connsiteX2" fmla="*/ 5764367 w 9050492"/>
              <a:gd name="connsiteY2" fmla="*/ 256986 h 5028034"/>
              <a:gd name="connsiteX3" fmla="*/ 9050492 w 9050492"/>
              <a:gd name="connsiteY3" fmla="*/ 5028034 h 5028034"/>
              <a:gd name="connsiteX4" fmla="*/ 0 w 9050492"/>
              <a:gd name="connsiteY4" fmla="*/ 5028034 h 5028034"/>
              <a:gd name="connsiteX5" fmla="*/ 0 w 9050492"/>
              <a:gd name="connsiteY5" fmla="*/ 3466517 h 5028034"/>
              <a:gd name="connsiteX6" fmla="*/ 4123742 w 9050492"/>
              <a:gd name="connsiteY6" fmla="*/ 2743200 h 5028034"/>
              <a:gd name="connsiteX0" fmla="*/ 3723692 w 9050492"/>
              <a:gd name="connsiteY0" fmla="*/ 1638300 h 5028034"/>
              <a:gd name="connsiteX1" fmla="*/ 4659656 w 9050492"/>
              <a:gd name="connsiteY1" fmla="*/ 0 h 5028034"/>
              <a:gd name="connsiteX2" fmla="*/ 5764367 w 9050492"/>
              <a:gd name="connsiteY2" fmla="*/ 256986 h 5028034"/>
              <a:gd name="connsiteX3" fmla="*/ 9050492 w 9050492"/>
              <a:gd name="connsiteY3" fmla="*/ 5028034 h 5028034"/>
              <a:gd name="connsiteX4" fmla="*/ 0 w 9050492"/>
              <a:gd name="connsiteY4" fmla="*/ 5028034 h 5028034"/>
              <a:gd name="connsiteX5" fmla="*/ 0 w 9050492"/>
              <a:gd name="connsiteY5" fmla="*/ 3466517 h 5028034"/>
              <a:gd name="connsiteX6" fmla="*/ 3723692 w 9050492"/>
              <a:gd name="connsiteY6" fmla="*/ 1638300 h 5028034"/>
              <a:gd name="connsiteX0" fmla="*/ 3723692 w 9050492"/>
              <a:gd name="connsiteY0" fmla="*/ 1638300 h 5028034"/>
              <a:gd name="connsiteX1" fmla="*/ 4659656 w 9050492"/>
              <a:gd name="connsiteY1" fmla="*/ 0 h 5028034"/>
              <a:gd name="connsiteX2" fmla="*/ 5764367 w 9050492"/>
              <a:gd name="connsiteY2" fmla="*/ 256986 h 5028034"/>
              <a:gd name="connsiteX3" fmla="*/ 9050492 w 9050492"/>
              <a:gd name="connsiteY3" fmla="*/ 5028034 h 5028034"/>
              <a:gd name="connsiteX4" fmla="*/ 0 w 9050492"/>
              <a:gd name="connsiteY4" fmla="*/ 5028034 h 5028034"/>
              <a:gd name="connsiteX5" fmla="*/ 0 w 9050492"/>
              <a:gd name="connsiteY5" fmla="*/ 3466517 h 5028034"/>
              <a:gd name="connsiteX6" fmla="*/ 3723692 w 9050492"/>
              <a:gd name="connsiteY6" fmla="*/ 1638300 h 5028034"/>
              <a:gd name="connsiteX0" fmla="*/ 3723692 w 9050492"/>
              <a:gd name="connsiteY0" fmla="*/ 1638300 h 5028034"/>
              <a:gd name="connsiteX1" fmla="*/ 4659656 w 9050492"/>
              <a:gd name="connsiteY1" fmla="*/ 0 h 5028034"/>
              <a:gd name="connsiteX2" fmla="*/ 5764367 w 9050492"/>
              <a:gd name="connsiteY2" fmla="*/ 256986 h 5028034"/>
              <a:gd name="connsiteX3" fmla="*/ 9050492 w 9050492"/>
              <a:gd name="connsiteY3" fmla="*/ 5028034 h 5028034"/>
              <a:gd name="connsiteX4" fmla="*/ 0 w 9050492"/>
              <a:gd name="connsiteY4" fmla="*/ 5028034 h 5028034"/>
              <a:gd name="connsiteX5" fmla="*/ 0 w 9050492"/>
              <a:gd name="connsiteY5" fmla="*/ 3466517 h 5028034"/>
              <a:gd name="connsiteX6" fmla="*/ 3723692 w 9050492"/>
              <a:gd name="connsiteY6" fmla="*/ 1638300 h 5028034"/>
              <a:gd name="connsiteX0" fmla="*/ 3723692 w 9050492"/>
              <a:gd name="connsiteY0" fmla="*/ 1638300 h 5028034"/>
              <a:gd name="connsiteX1" fmla="*/ 4659656 w 9050492"/>
              <a:gd name="connsiteY1" fmla="*/ 0 h 5028034"/>
              <a:gd name="connsiteX2" fmla="*/ 9021917 w 9050492"/>
              <a:gd name="connsiteY2" fmla="*/ 3428811 h 5028034"/>
              <a:gd name="connsiteX3" fmla="*/ 9050492 w 9050492"/>
              <a:gd name="connsiteY3" fmla="*/ 5028034 h 5028034"/>
              <a:gd name="connsiteX4" fmla="*/ 0 w 9050492"/>
              <a:gd name="connsiteY4" fmla="*/ 5028034 h 5028034"/>
              <a:gd name="connsiteX5" fmla="*/ 0 w 9050492"/>
              <a:gd name="connsiteY5" fmla="*/ 3466517 h 5028034"/>
              <a:gd name="connsiteX6" fmla="*/ 3723692 w 9050492"/>
              <a:gd name="connsiteY6" fmla="*/ 1638300 h 5028034"/>
              <a:gd name="connsiteX0" fmla="*/ 3723692 w 9050492"/>
              <a:gd name="connsiteY0" fmla="*/ 0 h 3389734"/>
              <a:gd name="connsiteX1" fmla="*/ 5850281 w 9050492"/>
              <a:gd name="connsiteY1" fmla="*/ 295275 h 3389734"/>
              <a:gd name="connsiteX2" fmla="*/ 9021917 w 9050492"/>
              <a:gd name="connsiteY2" fmla="*/ 1790511 h 3389734"/>
              <a:gd name="connsiteX3" fmla="*/ 9050492 w 9050492"/>
              <a:gd name="connsiteY3" fmla="*/ 3389734 h 3389734"/>
              <a:gd name="connsiteX4" fmla="*/ 0 w 9050492"/>
              <a:gd name="connsiteY4" fmla="*/ 3389734 h 3389734"/>
              <a:gd name="connsiteX5" fmla="*/ 0 w 9050492"/>
              <a:gd name="connsiteY5" fmla="*/ 1828217 h 3389734"/>
              <a:gd name="connsiteX6" fmla="*/ 3723692 w 9050492"/>
              <a:gd name="connsiteY6" fmla="*/ 0 h 3389734"/>
              <a:gd name="connsiteX0" fmla="*/ 3723692 w 9050492"/>
              <a:gd name="connsiteY0" fmla="*/ 0 h 3389734"/>
              <a:gd name="connsiteX1" fmla="*/ 5574056 w 9050492"/>
              <a:gd name="connsiteY1" fmla="*/ 28575 h 3389734"/>
              <a:gd name="connsiteX2" fmla="*/ 9021917 w 9050492"/>
              <a:gd name="connsiteY2" fmla="*/ 1790511 h 3389734"/>
              <a:gd name="connsiteX3" fmla="*/ 9050492 w 9050492"/>
              <a:gd name="connsiteY3" fmla="*/ 3389734 h 3389734"/>
              <a:gd name="connsiteX4" fmla="*/ 0 w 9050492"/>
              <a:gd name="connsiteY4" fmla="*/ 3389734 h 3389734"/>
              <a:gd name="connsiteX5" fmla="*/ 0 w 9050492"/>
              <a:gd name="connsiteY5" fmla="*/ 1828217 h 3389734"/>
              <a:gd name="connsiteX6" fmla="*/ 3723692 w 9050492"/>
              <a:gd name="connsiteY6" fmla="*/ 0 h 3389734"/>
              <a:gd name="connsiteX0" fmla="*/ 3761792 w 9050492"/>
              <a:gd name="connsiteY0" fmla="*/ 0 h 3427834"/>
              <a:gd name="connsiteX1" fmla="*/ 5574056 w 9050492"/>
              <a:gd name="connsiteY1" fmla="*/ 66675 h 3427834"/>
              <a:gd name="connsiteX2" fmla="*/ 9021917 w 9050492"/>
              <a:gd name="connsiteY2" fmla="*/ 1828611 h 3427834"/>
              <a:gd name="connsiteX3" fmla="*/ 9050492 w 9050492"/>
              <a:gd name="connsiteY3" fmla="*/ 3427834 h 3427834"/>
              <a:gd name="connsiteX4" fmla="*/ 0 w 9050492"/>
              <a:gd name="connsiteY4" fmla="*/ 3427834 h 3427834"/>
              <a:gd name="connsiteX5" fmla="*/ 0 w 9050492"/>
              <a:gd name="connsiteY5" fmla="*/ 1866317 h 3427834"/>
              <a:gd name="connsiteX6" fmla="*/ 3761792 w 9050492"/>
              <a:gd name="connsiteY6" fmla="*/ 0 h 3427834"/>
              <a:gd name="connsiteX0" fmla="*/ 3761792 w 9050492"/>
              <a:gd name="connsiteY0" fmla="*/ 202860 h 3630694"/>
              <a:gd name="connsiteX1" fmla="*/ 5574056 w 9050492"/>
              <a:gd name="connsiteY1" fmla="*/ 269535 h 3630694"/>
              <a:gd name="connsiteX2" fmla="*/ 9021917 w 9050492"/>
              <a:gd name="connsiteY2" fmla="*/ 2031471 h 3630694"/>
              <a:gd name="connsiteX3" fmla="*/ 9050492 w 9050492"/>
              <a:gd name="connsiteY3" fmla="*/ 3630694 h 3630694"/>
              <a:gd name="connsiteX4" fmla="*/ 0 w 9050492"/>
              <a:gd name="connsiteY4" fmla="*/ 3630694 h 3630694"/>
              <a:gd name="connsiteX5" fmla="*/ 0 w 9050492"/>
              <a:gd name="connsiteY5" fmla="*/ 2069177 h 3630694"/>
              <a:gd name="connsiteX6" fmla="*/ 3761792 w 9050492"/>
              <a:gd name="connsiteY6" fmla="*/ 202860 h 3630694"/>
              <a:gd name="connsiteX0" fmla="*/ 3761792 w 9050492"/>
              <a:gd name="connsiteY0" fmla="*/ 294347 h 3722181"/>
              <a:gd name="connsiteX1" fmla="*/ 5574056 w 9050492"/>
              <a:gd name="connsiteY1" fmla="*/ 361022 h 3722181"/>
              <a:gd name="connsiteX2" fmla="*/ 9021917 w 9050492"/>
              <a:gd name="connsiteY2" fmla="*/ 2122958 h 3722181"/>
              <a:gd name="connsiteX3" fmla="*/ 9050492 w 9050492"/>
              <a:gd name="connsiteY3" fmla="*/ 3722181 h 3722181"/>
              <a:gd name="connsiteX4" fmla="*/ 0 w 9050492"/>
              <a:gd name="connsiteY4" fmla="*/ 3722181 h 3722181"/>
              <a:gd name="connsiteX5" fmla="*/ 0 w 9050492"/>
              <a:gd name="connsiteY5" fmla="*/ 2160664 h 3722181"/>
              <a:gd name="connsiteX6" fmla="*/ 3761792 w 9050492"/>
              <a:gd name="connsiteY6" fmla="*/ 294347 h 3722181"/>
              <a:gd name="connsiteX0" fmla="*/ 3761792 w 9050492"/>
              <a:gd name="connsiteY0" fmla="*/ 258901 h 3686735"/>
              <a:gd name="connsiteX1" fmla="*/ 5574056 w 9050492"/>
              <a:gd name="connsiteY1" fmla="*/ 325576 h 3686735"/>
              <a:gd name="connsiteX2" fmla="*/ 9021917 w 9050492"/>
              <a:gd name="connsiteY2" fmla="*/ 2087512 h 3686735"/>
              <a:gd name="connsiteX3" fmla="*/ 9050492 w 9050492"/>
              <a:gd name="connsiteY3" fmla="*/ 3686735 h 3686735"/>
              <a:gd name="connsiteX4" fmla="*/ 0 w 9050492"/>
              <a:gd name="connsiteY4" fmla="*/ 3686735 h 3686735"/>
              <a:gd name="connsiteX5" fmla="*/ 0 w 9050492"/>
              <a:gd name="connsiteY5" fmla="*/ 2125218 h 3686735"/>
              <a:gd name="connsiteX6" fmla="*/ 3761792 w 9050492"/>
              <a:gd name="connsiteY6" fmla="*/ 258901 h 3686735"/>
              <a:gd name="connsiteX0" fmla="*/ 3761792 w 9050492"/>
              <a:gd name="connsiteY0" fmla="*/ 278510 h 3706344"/>
              <a:gd name="connsiteX1" fmla="*/ 5574056 w 9050492"/>
              <a:gd name="connsiteY1" fmla="*/ 345185 h 3706344"/>
              <a:gd name="connsiteX2" fmla="*/ 9021917 w 9050492"/>
              <a:gd name="connsiteY2" fmla="*/ 2107121 h 3706344"/>
              <a:gd name="connsiteX3" fmla="*/ 9050492 w 9050492"/>
              <a:gd name="connsiteY3" fmla="*/ 3706344 h 3706344"/>
              <a:gd name="connsiteX4" fmla="*/ 0 w 9050492"/>
              <a:gd name="connsiteY4" fmla="*/ 3706344 h 3706344"/>
              <a:gd name="connsiteX5" fmla="*/ 0 w 9050492"/>
              <a:gd name="connsiteY5" fmla="*/ 2144827 h 3706344"/>
              <a:gd name="connsiteX6" fmla="*/ 3761792 w 9050492"/>
              <a:gd name="connsiteY6" fmla="*/ 278510 h 3706344"/>
              <a:gd name="connsiteX0" fmla="*/ 3761792 w 9050492"/>
              <a:gd name="connsiteY0" fmla="*/ 278510 h 3706344"/>
              <a:gd name="connsiteX1" fmla="*/ 5574056 w 9050492"/>
              <a:gd name="connsiteY1" fmla="*/ 345185 h 3706344"/>
              <a:gd name="connsiteX2" fmla="*/ 9021917 w 9050492"/>
              <a:gd name="connsiteY2" fmla="*/ 2107121 h 3706344"/>
              <a:gd name="connsiteX3" fmla="*/ 9050492 w 9050492"/>
              <a:gd name="connsiteY3" fmla="*/ 3706344 h 3706344"/>
              <a:gd name="connsiteX4" fmla="*/ 0 w 9050492"/>
              <a:gd name="connsiteY4" fmla="*/ 3706344 h 3706344"/>
              <a:gd name="connsiteX5" fmla="*/ 23813 w 9050492"/>
              <a:gd name="connsiteY5" fmla="*/ 2082914 h 3706344"/>
              <a:gd name="connsiteX6" fmla="*/ 3761792 w 9050492"/>
              <a:gd name="connsiteY6" fmla="*/ 278510 h 3706344"/>
              <a:gd name="connsiteX0" fmla="*/ 3737979 w 9026679"/>
              <a:gd name="connsiteY0" fmla="*/ 278510 h 3706344"/>
              <a:gd name="connsiteX1" fmla="*/ 5550243 w 9026679"/>
              <a:gd name="connsiteY1" fmla="*/ 345185 h 3706344"/>
              <a:gd name="connsiteX2" fmla="*/ 8998104 w 9026679"/>
              <a:gd name="connsiteY2" fmla="*/ 2107121 h 3706344"/>
              <a:gd name="connsiteX3" fmla="*/ 9026679 w 9026679"/>
              <a:gd name="connsiteY3" fmla="*/ 3706344 h 3706344"/>
              <a:gd name="connsiteX4" fmla="*/ 57149 w 9026679"/>
              <a:gd name="connsiteY4" fmla="*/ 3687294 h 3706344"/>
              <a:gd name="connsiteX5" fmla="*/ 0 w 9026679"/>
              <a:gd name="connsiteY5" fmla="*/ 2082914 h 3706344"/>
              <a:gd name="connsiteX6" fmla="*/ 3737979 w 9026679"/>
              <a:gd name="connsiteY6" fmla="*/ 278510 h 3706344"/>
              <a:gd name="connsiteX0" fmla="*/ 3742743 w 9031443"/>
              <a:gd name="connsiteY0" fmla="*/ 278510 h 3706344"/>
              <a:gd name="connsiteX1" fmla="*/ 5555007 w 9031443"/>
              <a:gd name="connsiteY1" fmla="*/ 345185 h 3706344"/>
              <a:gd name="connsiteX2" fmla="*/ 9002868 w 9031443"/>
              <a:gd name="connsiteY2" fmla="*/ 2107121 h 3706344"/>
              <a:gd name="connsiteX3" fmla="*/ 9031443 w 9031443"/>
              <a:gd name="connsiteY3" fmla="*/ 3706344 h 3706344"/>
              <a:gd name="connsiteX4" fmla="*/ 0 w 9031443"/>
              <a:gd name="connsiteY4" fmla="*/ 3692057 h 3706344"/>
              <a:gd name="connsiteX5" fmla="*/ 4764 w 9031443"/>
              <a:gd name="connsiteY5" fmla="*/ 2082914 h 3706344"/>
              <a:gd name="connsiteX6" fmla="*/ 3742743 w 9031443"/>
              <a:gd name="connsiteY6" fmla="*/ 278510 h 3706344"/>
              <a:gd name="connsiteX0" fmla="*/ 3742743 w 9002868"/>
              <a:gd name="connsiteY0" fmla="*/ 278510 h 3692057"/>
              <a:gd name="connsiteX1" fmla="*/ 5555007 w 9002868"/>
              <a:gd name="connsiteY1" fmla="*/ 345185 h 3692057"/>
              <a:gd name="connsiteX2" fmla="*/ 9002868 w 9002868"/>
              <a:gd name="connsiteY2" fmla="*/ 2107121 h 3692057"/>
              <a:gd name="connsiteX3" fmla="*/ 8960005 w 9002868"/>
              <a:gd name="connsiteY3" fmla="*/ 3668244 h 3692057"/>
              <a:gd name="connsiteX4" fmla="*/ 0 w 9002868"/>
              <a:gd name="connsiteY4" fmla="*/ 3692057 h 3692057"/>
              <a:gd name="connsiteX5" fmla="*/ 4764 w 9002868"/>
              <a:gd name="connsiteY5" fmla="*/ 2082914 h 3692057"/>
              <a:gd name="connsiteX6" fmla="*/ 3742743 w 9002868"/>
              <a:gd name="connsiteY6" fmla="*/ 278510 h 3692057"/>
              <a:gd name="connsiteX0" fmla="*/ 3742743 w 9017155"/>
              <a:gd name="connsiteY0" fmla="*/ 278510 h 3692057"/>
              <a:gd name="connsiteX1" fmla="*/ 5555007 w 9017155"/>
              <a:gd name="connsiteY1" fmla="*/ 345185 h 3692057"/>
              <a:gd name="connsiteX2" fmla="*/ 9002868 w 9017155"/>
              <a:gd name="connsiteY2" fmla="*/ 2107121 h 3692057"/>
              <a:gd name="connsiteX3" fmla="*/ 9017155 w 9017155"/>
              <a:gd name="connsiteY3" fmla="*/ 3687294 h 3692057"/>
              <a:gd name="connsiteX4" fmla="*/ 0 w 9017155"/>
              <a:gd name="connsiteY4" fmla="*/ 3692057 h 3692057"/>
              <a:gd name="connsiteX5" fmla="*/ 4764 w 9017155"/>
              <a:gd name="connsiteY5" fmla="*/ 2082914 h 3692057"/>
              <a:gd name="connsiteX6" fmla="*/ 3742743 w 9017155"/>
              <a:gd name="connsiteY6" fmla="*/ 278510 h 3692057"/>
              <a:gd name="connsiteX0" fmla="*/ 3742743 w 9045730"/>
              <a:gd name="connsiteY0" fmla="*/ 278510 h 5058894"/>
              <a:gd name="connsiteX1" fmla="*/ 5555007 w 9045730"/>
              <a:gd name="connsiteY1" fmla="*/ 345185 h 5058894"/>
              <a:gd name="connsiteX2" fmla="*/ 9002868 w 9045730"/>
              <a:gd name="connsiteY2" fmla="*/ 2107121 h 5058894"/>
              <a:gd name="connsiteX3" fmla="*/ 9045730 w 9045730"/>
              <a:gd name="connsiteY3" fmla="*/ 5058894 h 5058894"/>
              <a:gd name="connsiteX4" fmla="*/ 0 w 9045730"/>
              <a:gd name="connsiteY4" fmla="*/ 3692057 h 5058894"/>
              <a:gd name="connsiteX5" fmla="*/ 4764 w 9045730"/>
              <a:gd name="connsiteY5" fmla="*/ 2082914 h 5058894"/>
              <a:gd name="connsiteX6" fmla="*/ 3742743 w 9045730"/>
              <a:gd name="connsiteY6" fmla="*/ 278510 h 5058894"/>
              <a:gd name="connsiteX0" fmla="*/ 3752268 w 9055255"/>
              <a:gd name="connsiteY0" fmla="*/ 278510 h 5063657"/>
              <a:gd name="connsiteX1" fmla="*/ 5564532 w 9055255"/>
              <a:gd name="connsiteY1" fmla="*/ 345185 h 5063657"/>
              <a:gd name="connsiteX2" fmla="*/ 9012393 w 9055255"/>
              <a:gd name="connsiteY2" fmla="*/ 2107121 h 5063657"/>
              <a:gd name="connsiteX3" fmla="*/ 9055255 w 9055255"/>
              <a:gd name="connsiteY3" fmla="*/ 5058894 h 5063657"/>
              <a:gd name="connsiteX4" fmla="*/ 0 w 9055255"/>
              <a:gd name="connsiteY4" fmla="*/ 5063657 h 5063657"/>
              <a:gd name="connsiteX5" fmla="*/ 14289 w 9055255"/>
              <a:gd name="connsiteY5" fmla="*/ 2082914 h 5063657"/>
              <a:gd name="connsiteX6" fmla="*/ 3752268 w 9055255"/>
              <a:gd name="connsiteY6" fmla="*/ 278510 h 5063657"/>
              <a:gd name="connsiteX0" fmla="*/ 3752268 w 9026680"/>
              <a:gd name="connsiteY0" fmla="*/ 278510 h 6459069"/>
              <a:gd name="connsiteX1" fmla="*/ 5564532 w 9026680"/>
              <a:gd name="connsiteY1" fmla="*/ 345185 h 6459069"/>
              <a:gd name="connsiteX2" fmla="*/ 9012393 w 9026680"/>
              <a:gd name="connsiteY2" fmla="*/ 2107121 h 6459069"/>
              <a:gd name="connsiteX3" fmla="*/ 9026680 w 9026680"/>
              <a:gd name="connsiteY3" fmla="*/ 6459069 h 6459069"/>
              <a:gd name="connsiteX4" fmla="*/ 0 w 9026680"/>
              <a:gd name="connsiteY4" fmla="*/ 5063657 h 6459069"/>
              <a:gd name="connsiteX5" fmla="*/ 14289 w 9026680"/>
              <a:gd name="connsiteY5" fmla="*/ 2082914 h 6459069"/>
              <a:gd name="connsiteX6" fmla="*/ 3752268 w 9026680"/>
              <a:gd name="connsiteY6" fmla="*/ 278510 h 6459069"/>
              <a:gd name="connsiteX0" fmla="*/ 3742743 w 9017155"/>
              <a:gd name="connsiteY0" fmla="*/ 278510 h 6482882"/>
              <a:gd name="connsiteX1" fmla="*/ 5555007 w 9017155"/>
              <a:gd name="connsiteY1" fmla="*/ 345185 h 6482882"/>
              <a:gd name="connsiteX2" fmla="*/ 9002868 w 9017155"/>
              <a:gd name="connsiteY2" fmla="*/ 2107121 h 6482882"/>
              <a:gd name="connsiteX3" fmla="*/ 9017155 w 9017155"/>
              <a:gd name="connsiteY3" fmla="*/ 6459069 h 6482882"/>
              <a:gd name="connsiteX4" fmla="*/ 0 w 9017155"/>
              <a:gd name="connsiteY4" fmla="*/ 6482882 h 6482882"/>
              <a:gd name="connsiteX5" fmla="*/ 4764 w 9017155"/>
              <a:gd name="connsiteY5" fmla="*/ 2082914 h 6482882"/>
              <a:gd name="connsiteX6" fmla="*/ 3742743 w 9017155"/>
              <a:gd name="connsiteY6" fmla="*/ 278510 h 648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17155" h="6482882">
                <a:moveTo>
                  <a:pt x="3742743" y="278510"/>
                </a:moveTo>
                <a:cubicBezTo>
                  <a:pt x="4499231" y="-118365"/>
                  <a:pt x="4722319" y="-86615"/>
                  <a:pt x="5555007" y="345185"/>
                </a:cubicBezTo>
                <a:lnTo>
                  <a:pt x="9002868" y="2107121"/>
                </a:lnTo>
                <a:cubicBezTo>
                  <a:pt x="9007630" y="3557770"/>
                  <a:pt x="9012393" y="5008420"/>
                  <a:pt x="9017155" y="6459069"/>
                </a:cubicBezTo>
                <a:lnTo>
                  <a:pt x="0" y="6482882"/>
                </a:lnTo>
                <a:lnTo>
                  <a:pt x="4764" y="2082914"/>
                </a:lnTo>
                <a:lnTo>
                  <a:pt x="3742743" y="2785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/>
          </a:p>
        </p:txBody>
      </p:sp>
      <p:sp>
        <p:nvSpPr>
          <p:cNvPr id="9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1384236" y="2780928"/>
            <a:ext cx="6400800" cy="432048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Ide jön az alcím, ha van.</a:t>
            </a:r>
            <a:endParaRPr lang="hu-HU" dirty="0"/>
          </a:p>
        </p:txBody>
      </p:sp>
      <p:sp>
        <p:nvSpPr>
          <p:cNvPr id="13" name="Cím 1"/>
          <p:cNvSpPr>
            <a:spLocks noGrp="1"/>
          </p:cNvSpPr>
          <p:nvPr>
            <p:ph type="ctrTitle" hasCustomPrompt="1"/>
          </p:nvPr>
        </p:nvSpPr>
        <p:spPr>
          <a:xfrm>
            <a:off x="1691680" y="764704"/>
            <a:ext cx="5904656" cy="1728192"/>
          </a:xfrm>
        </p:spPr>
        <p:txBody>
          <a:bodyPr>
            <a:normAutofit/>
          </a:bodyPr>
          <a:lstStyle>
            <a:lvl1pPr>
              <a:defRPr sz="2800" b="1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 smtClean="0"/>
              <a:t>IDE JÖN</a:t>
            </a:r>
            <a:br>
              <a:rPr lang="hu-HU" dirty="0" smtClean="0"/>
            </a:br>
            <a:r>
              <a:rPr lang="hu-HU" dirty="0" smtClean="0"/>
              <a:t>A FEJEZET CÍME,</a:t>
            </a:r>
            <a:br>
              <a:rPr lang="hu-HU" dirty="0" smtClean="0"/>
            </a:br>
            <a:r>
              <a:rPr lang="hu-HU" dirty="0" smtClean="0"/>
              <a:t>AMELY TÖBB SOROS IS LEHET</a:t>
            </a:r>
            <a:endParaRPr lang="hu-HU" dirty="0"/>
          </a:p>
        </p:txBody>
      </p:sp>
      <p:cxnSp>
        <p:nvCxnSpPr>
          <p:cNvPr id="18" name="Egyenes összekötő 17"/>
          <p:cNvCxnSpPr/>
          <p:nvPr userDrawn="1"/>
        </p:nvCxnSpPr>
        <p:spPr>
          <a:xfrm>
            <a:off x="539552" y="6448153"/>
            <a:ext cx="80648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 userDrawn="1"/>
        </p:nvCxnSpPr>
        <p:spPr>
          <a:xfrm>
            <a:off x="3059832" y="2636912"/>
            <a:ext cx="2880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zövegdoboz 20"/>
          <p:cNvSpPr txBox="1"/>
          <p:nvPr userDrawn="1"/>
        </p:nvSpPr>
        <p:spPr>
          <a:xfrm>
            <a:off x="1384236" y="6495147"/>
            <a:ext cx="69321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00" spc="300" dirty="0" smtClean="0">
                <a:solidFill>
                  <a:schemeClr val="tx2">
                    <a:lumMod val="75000"/>
                  </a:schemeClr>
                </a:solidFill>
              </a:rPr>
              <a:t>SÁNDOR ISTVÁN ÚJPEST GYERMEKEIÉRT</a:t>
            </a:r>
            <a:r>
              <a:rPr lang="hu-HU" sz="1000" spc="300" baseline="0" dirty="0" smtClean="0">
                <a:solidFill>
                  <a:schemeClr val="tx2">
                    <a:lumMod val="75000"/>
                  </a:schemeClr>
                </a:solidFill>
              </a:rPr>
              <a:t> DÍJJAL KITÜNTETETT ISKOLA</a:t>
            </a:r>
            <a:endParaRPr lang="hu-HU" sz="1000" spc="3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Egy oldalon két sarkán levágott téglalap 7"/>
          <p:cNvSpPr/>
          <p:nvPr userDrawn="1"/>
        </p:nvSpPr>
        <p:spPr>
          <a:xfrm rot="5400000">
            <a:off x="-423273" y="4575195"/>
            <a:ext cx="2480277" cy="554627"/>
          </a:xfrm>
          <a:custGeom>
            <a:avLst/>
            <a:gdLst>
              <a:gd name="connsiteX0" fmla="*/ 120016 w 1552218"/>
              <a:gd name="connsiteY0" fmla="*/ 0 h 720080"/>
              <a:gd name="connsiteX1" fmla="*/ 1432202 w 1552218"/>
              <a:gd name="connsiteY1" fmla="*/ 0 h 720080"/>
              <a:gd name="connsiteX2" fmla="*/ 1552218 w 1552218"/>
              <a:gd name="connsiteY2" fmla="*/ 120016 h 720080"/>
              <a:gd name="connsiteX3" fmla="*/ 1552218 w 1552218"/>
              <a:gd name="connsiteY3" fmla="*/ 720080 h 720080"/>
              <a:gd name="connsiteX4" fmla="*/ 1552218 w 1552218"/>
              <a:gd name="connsiteY4" fmla="*/ 720080 h 720080"/>
              <a:gd name="connsiteX5" fmla="*/ 0 w 1552218"/>
              <a:gd name="connsiteY5" fmla="*/ 720080 h 720080"/>
              <a:gd name="connsiteX6" fmla="*/ 0 w 1552218"/>
              <a:gd name="connsiteY6" fmla="*/ 720080 h 720080"/>
              <a:gd name="connsiteX7" fmla="*/ 0 w 1552218"/>
              <a:gd name="connsiteY7" fmla="*/ 120016 h 720080"/>
              <a:gd name="connsiteX8" fmla="*/ 120016 w 1552218"/>
              <a:gd name="connsiteY8" fmla="*/ 0 h 720080"/>
              <a:gd name="connsiteX0" fmla="*/ 120016 w 1552218"/>
              <a:gd name="connsiteY0" fmla="*/ 0 h 720080"/>
              <a:gd name="connsiteX1" fmla="*/ 1552218 w 1552218"/>
              <a:gd name="connsiteY1" fmla="*/ 120016 h 720080"/>
              <a:gd name="connsiteX2" fmla="*/ 1552218 w 1552218"/>
              <a:gd name="connsiteY2" fmla="*/ 720080 h 720080"/>
              <a:gd name="connsiteX3" fmla="*/ 1552218 w 1552218"/>
              <a:gd name="connsiteY3" fmla="*/ 720080 h 720080"/>
              <a:gd name="connsiteX4" fmla="*/ 0 w 1552218"/>
              <a:gd name="connsiteY4" fmla="*/ 720080 h 720080"/>
              <a:gd name="connsiteX5" fmla="*/ 0 w 1552218"/>
              <a:gd name="connsiteY5" fmla="*/ 720080 h 720080"/>
              <a:gd name="connsiteX6" fmla="*/ 0 w 1552218"/>
              <a:gd name="connsiteY6" fmla="*/ 120016 h 720080"/>
              <a:gd name="connsiteX7" fmla="*/ 120016 w 1552218"/>
              <a:gd name="connsiteY7" fmla="*/ 0 h 720080"/>
              <a:gd name="connsiteX0" fmla="*/ 805816 w 1552218"/>
              <a:gd name="connsiteY0" fmla="*/ 0 h 722461"/>
              <a:gd name="connsiteX1" fmla="*/ 1552218 w 1552218"/>
              <a:gd name="connsiteY1" fmla="*/ 122397 h 722461"/>
              <a:gd name="connsiteX2" fmla="*/ 1552218 w 1552218"/>
              <a:gd name="connsiteY2" fmla="*/ 722461 h 722461"/>
              <a:gd name="connsiteX3" fmla="*/ 1552218 w 1552218"/>
              <a:gd name="connsiteY3" fmla="*/ 722461 h 722461"/>
              <a:gd name="connsiteX4" fmla="*/ 0 w 1552218"/>
              <a:gd name="connsiteY4" fmla="*/ 722461 h 722461"/>
              <a:gd name="connsiteX5" fmla="*/ 0 w 1552218"/>
              <a:gd name="connsiteY5" fmla="*/ 722461 h 722461"/>
              <a:gd name="connsiteX6" fmla="*/ 0 w 1552218"/>
              <a:gd name="connsiteY6" fmla="*/ 122397 h 722461"/>
              <a:gd name="connsiteX7" fmla="*/ 805816 w 1552218"/>
              <a:gd name="connsiteY7" fmla="*/ 0 h 722461"/>
              <a:gd name="connsiteX0" fmla="*/ 805816 w 1552218"/>
              <a:gd name="connsiteY0" fmla="*/ 0 h 722461"/>
              <a:gd name="connsiteX1" fmla="*/ 885468 w 1552218"/>
              <a:gd name="connsiteY1" fmla="*/ 415291 h 722461"/>
              <a:gd name="connsiteX2" fmla="*/ 1552218 w 1552218"/>
              <a:gd name="connsiteY2" fmla="*/ 722461 h 722461"/>
              <a:gd name="connsiteX3" fmla="*/ 1552218 w 1552218"/>
              <a:gd name="connsiteY3" fmla="*/ 722461 h 722461"/>
              <a:gd name="connsiteX4" fmla="*/ 0 w 1552218"/>
              <a:gd name="connsiteY4" fmla="*/ 722461 h 722461"/>
              <a:gd name="connsiteX5" fmla="*/ 0 w 1552218"/>
              <a:gd name="connsiteY5" fmla="*/ 722461 h 722461"/>
              <a:gd name="connsiteX6" fmla="*/ 0 w 1552218"/>
              <a:gd name="connsiteY6" fmla="*/ 122397 h 722461"/>
              <a:gd name="connsiteX7" fmla="*/ 805816 w 1552218"/>
              <a:gd name="connsiteY7" fmla="*/ 0 h 722461"/>
              <a:gd name="connsiteX0" fmla="*/ 805816 w 1552218"/>
              <a:gd name="connsiteY0" fmla="*/ 0 h 722461"/>
              <a:gd name="connsiteX1" fmla="*/ 885468 w 1552218"/>
              <a:gd name="connsiteY1" fmla="*/ 415291 h 722461"/>
              <a:gd name="connsiteX2" fmla="*/ 1552218 w 1552218"/>
              <a:gd name="connsiteY2" fmla="*/ 722461 h 722461"/>
              <a:gd name="connsiteX3" fmla="*/ 1552218 w 1552218"/>
              <a:gd name="connsiteY3" fmla="*/ 722461 h 722461"/>
              <a:gd name="connsiteX4" fmla="*/ 0 w 1552218"/>
              <a:gd name="connsiteY4" fmla="*/ 722461 h 722461"/>
              <a:gd name="connsiteX5" fmla="*/ 0 w 1552218"/>
              <a:gd name="connsiteY5" fmla="*/ 722461 h 722461"/>
              <a:gd name="connsiteX6" fmla="*/ 571500 w 1552218"/>
              <a:gd name="connsiteY6" fmla="*/ 427197 h 722461"/>
              <a:gd name="connsiteX7" fmla="*/ 805816 w 1552218"/>
              <a:gd name="connsiteY7" fmla="*/ 0 h 722461"/>
              <a:gd name="connsiteX0" fmla="*/ 741522 w 1552218"/>
              <a:gd name="connsiteY0" fmla="*/ 0 h 441474"/>
              <a:gd name="connsiteX1" fmla="*/ 885468 w 1552218"/>
              <a:gd name="connsiteY1" fmla="*/ 134304 h 441474"/>
              <a:gd name="connsiteX2" fmla="*/ 1552218 w 1552218"/>
              <a:gd name="connsiteY2" fmla="*/ 441474 h 441474"/>
              <a:gd name="connsiteX3" fmla="*/ 1552218 w 1552218"/>
              <a:gd name="connsiteY3" fmla="*/ 441474 h 441474"/>
              <a:gd name="connsiteX4" fmla="*/ 0 w 1552218"/>
              <a:gd name="connsiteY4" fmla="*/ 441474 h 441474"/>
              <a:gd name="connsiteX5" fmla="*/ 0 w 1552218"/>
              <a:gd name="connsiteY5" fmla="*/ 441474 h 441474"/>
              <a:gd name="connsiteX6" fmla="*/ 571500 w 1552218"/>
              <a:gd name="connsiteY6" fmla="*/ 146210 h 441474"/>
              <a:gd name="connsiteX7" fmla="*/ 741522 w 1552218"/>
              <a:gd name="connsiteY7" fmla="*/ 0 h 441474"/>
              <a:gd name="connsiteX0" fmla="*/ 741522 w 1552218"/>
              <a:gd name="connsiteY0" fmla="*/ 0 h 441474"/>
              <a:gd name="connsiteX1" fmla="*/ 885468 w 1552218"/>
              <a:gd name="connsiteY1" fmla="*/ 134304 h 441474"/>
              <a:gd name="connsiteX2" fmla="*/ 1552218 w 1552218"/>
              <a:gd name="connsiteY2" fmla="*/ 441474 h 441474"/>
              <a:gd name="connsiteX3" fmla="*/ 1552218 w 1552218"/>
              <a:gd name="connsiteY3" fmla="*/ 441474 h 441474"/>
              <a:gd name="connsiteX4" fmla="*/ 0 w 1552218"/>
              <a:gd name="connsiteY4" fmla="*/ 441474 h 441474"/>
              <a:gd name="connsiteX5" fmla="*/ 0 w 1552218"/>
              <a:gd name="connsiteY5" fmla="*/ 441474 h 441474"/>
              <a:gd name="connsiteX6" fmla="*/ 571500 w 1552218"/>
              <a:gd name="connsiteY6" fmla="*/ 146210 h 441474"/>
              <a:gd name="connsiteX7" fmla="*/ 741522 w 1552218"/>
              <a:gd name="connsiteY7" fmla="*/ 0 h 441474"/>
              <a:gd name="connsiteX0" fmla="*/ 741522 w 1552218"/>
              <a:gd name="connsiteY0" fmla="*/ 0 h 441474"/>
              <a:gd name="connsiteX1" fmla="*/ 885468 w 1552218"/>
              <a:gd name="connsiteY1" fmla="*/ 134304 h 441474"/>
              <a:gd name="connsiteX2" fmla="*/ 1552218 w 1552218"/>
              <a:gd name="connsiteY2" fmla="*/ 441474 h 441474"/>
              <a:gd name="connsiteX3" fmla="*/ 1552218 w 1552218"/>
              <a:gd name="connsiteY3" fmla="*/ 441474 h 441474"/>
              <a:gd name="connsiteX4" fmla="*/ 0 w 1552218"/>
              <a:gd name="connsiteY4" fmla="*/ 441474 h 441474"/>
              <a:gd name="connsiteX5" fmla="*/ 0 w 1552218"/>
              <a:gd name="connsiteY5" fmla="*/ 441474 h 441474"/>
              <a:gd name="connsiteX6" fmla="*/ 571500 w 1552218"/>
              <a:gd name="connsiteY6" fmla="*/ 146210 h 441474"/>
              <a:gd name="connsiteX7" fmla="*/ 741522 w 1552218"/>
              <a:gd name="connsiteY7" fmla="*/ 0 h 441474"/>
              <a:gd name="connsiteX0" fmla="*/ 715328 w 1552218"/>
              <a:gd name="connsiteY0" fmla="*/ 0 h 360511"/>
              <a:gd name="connsiteX1" fmla="*/ 885468 w 1552218"/>
              <a:gd name="connsiteY1" fmla="*/ 53341 h 360511"/>
              <a:gd name="connsiteX2" fmla="*/ 1552218 w 1552218"/>
              <a:gd name="connsiteY2" fmla="*/ 360511 h 360511"/>
              <a:gd name="connsiteX3" fmla="*/ 1552218 w 1552218"/>
              <a:gd name="connsiteY3" fmla="*/ 360511 h 360511"/>
              <a:gd name="connsiteX4" fmla="*/ 0 w 1552218"/>
              <a:gd name="connsiteY4" fmla="*/ 360511 h 360511"/>
              <a:gd name="connsiteX5" fmla="*/ 0 w 1552218"/>
              <a:gd name="connsiteY5" fmla="*/ 360511 h 360511"/>
              <a:gd name="connsiteX6" fmla="*/ 571500 w 1552218"/>
              <a:gd name="connsiteY6" fmla="*/ 65247 h 360511"/>
              <a:gd name="connsiteX7" fmla="*/ 715328 w 1552218"/>
              <a:gd name="connsiteY7" fmla="*/ 0 h 360511"/>
              <a:gd name="connsiteX0" fmla="*/ 715328 w 1552218"/>
              <a:gd name="connsiteY0" fmla="*/ 0 h 360511"/>
              <a:gd name="connsiteX1" fmla="*/ 885468 w 1552218"/>
              <a:gd name="connsiteY1" fmla="*/ 53341 h 360511"/>
              <a:gd name="connsiteX2" fmla="*/ 1552218 w 1552218"/>
              <a:gd name="connsiteY2" fmla="*/ 360511 h 360511"/>
              <a:gd name="connsiteX3" fmla="*/ 1552218 w 1552218"/>
              <a:gd name="connsiteY3" fmla="*/ 360511 h 360511"/>
              <a:gd name="connsiteX4" fmla="*/ 0 w 1552218"/>
              <a:gd name="connsiteY4" fmla="*/ 360511 h 360511"/>
              <a:gd name="connsiteX5" fmla="*/ 0 w 1552218"/>
              <a:gd name="connsiteY5" fmla="*/ 360511 h 360511"/>
              <a:gd name="connsiteX6" fmla="*/ 566738 w 1552218"/>
              <a:gd name="connsiteY6" fmla="*/ 55722 h 360511"/>
              <a:gd name="connsiteX7" fmla="*/ 715328 w 1552218"/>
              <a:gd name="connsiteY7" fmla="*/ 0 h 360511"/>
              <a:gd name="connsiteX0" fmla="*/ 715328 w 1552218"/>
              <a:gd name="connsiteY0" fmla="*/ 0 h 360511"/>
              <a:gd name="connsiteX1" fmla="*/ 885468 w 1552218"/>
              <a:gd name="connsiteY1" fmla="*/ 53341 h 360511"/>
              <a:gd name="connsiteX2" fmla="*/ 1552218 w 1552218"/>
              <a:gd name="connsiteY2" fmla="*/ 360511 h 360511"/>
              <a:gd name="connsiteX3" fmla="*/ 1552218 w 1552218"/>
              <a:gd name="connsiteY3" fmla="*/ 360511 h 360511"/>
              <a:gd name="connsiteX4" fmla="*/ 0 w 1552218"/>
              <a:gd name="connsiteY4" fmla="*/ 360511 h 360511"/>
              <a:gd name="connsiteX5" fmla="*/ 0 w 1552218"/>
              <a:gd name="connsiteY5" fmla="*/ 360511 h 360511"/>
              <a:gd name="connsiteX6" fmla="*/ 566738 w 1552218"/>
              <a:gd name="connsiteY6" fmla="*/ 55722 h 360511"/>
              <a:gd name="connsiteX7" fmla="*/ 715328 w 1552218"/>
              <a:gd name="connsiteY7" fmla="*/ 0 h 360511"/>
              <a:gd name="connsiteX0" fmla="*/ 715328 w 1552218"/>
              <a:gd name="connsiteY0" fmla="*/ 0 h 360511"/>
              <a:gd name="connsiteX1" fmla="*/ 885468 w 1552218"/>
              <a:gd name="connsiteY1" fmla="*/ 53341 h 360511"/>
              <a:gd name="connsiteX2" fmla="*/ 1552218 w 1552218"/>
              <a:gd name="connsiteY2" fmla="*/ 360511 h 360511"/>
              <a:gd name="connsiteX3" fmla="*/ 1552218 w 1552218"/>
              <a:gd name="connsiteY3" fmla="*/ 360511 h 360511"/>
              <a:gd name="connsiteX4" fmla="*/ 0 w 1552218"/>
              <a:gd name="connsiteY4" fmla="*/ 360511 h 360511"/>
              <a:gd name="connsiteX5" fmla="*/ 0 w 1552218"/>
              <a:gd name="connsiteY5" fmla="*/ 360511 h 360511"/>
              <a:gd name="connsiteX6" fmla="*/ 566738 w 1552218"/>
              <a:gd name="connsiteY6" fmla="*/ 55722 h 360511"/>
              <a:gd name="connsiteX7" fmla="*/ 715328 w 1552218"/>
              <a:gd name="connsiteY7" fmla="*/ 0 h 360511"/>
              <a:gd name="connsiteX0" fmla="*/ 715328 w 1552218"/>
              <a:gd name="connsiteY0" fmla="*/ 0 h 360511"/>
              <a:gd name="connsiteX1" fmla="*/ 885468 w 1552218"/>
              <a:gd name="connsiteY1" fmla="*/ 53341 h 360511"/>
              <a:gd name="connsiteX2" fmla="*/ 1552218 w 1552218"/>
              <a:gd name="connsiteY2" fmla="*/ 360511 h 360511"/>
              <a:gd name="connsiteX3" fmla="*/ 1552218 w 1552218"/>
              <a:gd name="connsiteY3" fmla="*/ 360511 h 360511"/>
              <a:gd name="connsiteX4" fmla="*/ 0 w 1552218"/>
              <a:gd name="connsiteY4" fmla="*/ 360511 h 360511"/>
              <a:gd name="connsiteX5" fmla="*/ 0 w 1552218"/>
              <a:gd name="connsiteY5" fmla="*/ 360511 h 360511"/>
              <a:gd name="connsiteX6" fmla="*/ 566738 w 1552218"/>
              <a:gd name="connsiteY6" fmla="*/ 55722 h 360511"/>
              <a:gd name="connsiteX7" fmla="*/ 715328 w 1552218"/>
              <a:gd name="connsiteY7" fmla="*/ 0 h 360511"/>
              <a:gd name="connsiteX0" fmla="*/ 715328 w 1552218"/>
              <a:gd name="connsiteY0" fmla="*/ 17 h 360528"/>
              <a:gd name="connsiteX1" fmla="*/ 885468 w 1552218"/>
              <a:gd name="connsiteY1" fmla="*/ 53358 h 360528"/>
              <a:gd name="connsiteX2" fmla="*/ 1552218 w 1552218"/>
              <a:gd name="connsiteY2" fmla="*/ 360528 h 360528"/>
              <a:gd name="connsiteX3" fmla="*/ 1552218 w 1552218"/>
              <a:gd name="connsiteY3" fmla="*/ 360528 h 360528"/>
              <a:gd name="connsiteX4" fmla="*/ 0 w 1552218"/>
              <a:gd name="connsiteY4" fmla="*/ 360528 h 360528"/>
              <a:gd name="connsiteX5" fmla="*/ 0 w 1552218"/>
              <a:gd name="connsiteY5" fmla="*/ 360528 h 360528"/>
              <a:gd name="connsiteX6" fmla="*/ 566738 w 1552218"/>
              <a:gd name="connsiteY6" fmla="*/ 55739 h 360528"/>
              <a:gd name="connsiteX7" fmla="*/ 715328 w 1552218"/>
              <a:gd name="connsiteY7" fmla="*/ 17 h 360528"/>
              <a:gd name="connsiteX0" fmla="*/ 715328 w 1552218"/>
              <a:gd name="connsiteY0" fmla="*/ 5 h 360516"/>
              <a:gd name="connsiteX1" fmla="*/ 956906 w 1552218"/>
              <a:gd name="connsiteY1" fmla="*/ 84302 h 360516"/>
              <a:gd name="connsiteX2" fmla="*/ 1552218 w 1552218"/>
              <a:gd name="connsiteY2" fmla="*/ 360516 h 360516"/>
              <a:gd name="connsiteX3" fmla="*/ 1552218 w 1552218"/>
              <a:gd name="connsiteY3" fmla="*/ 360516 h 360516"/>
              <a:gd name="connsiteX4" fmla="*/ 0 w 1552218"/>
              <a:gd name="connsiteY4" fmla="*/ 360516 h 360516"/>
              <a:gd name="connsiteX5" fmla="*/ 0 w 1552218"/>
              <a:gd name="connsiteY5" fmla="*/ 360516 h 360516"/>
              <a:gd name="connsiteX6" fmla="*/ 566738 w 1552218"/>
              <a:gd name="connsiteY6" fmla="*/ 55727 h 360516"/>
              <a:gd name="connsiteX7" fmla="*/ 715328 w 1552218"/>
              <a:gd name="connsiteY7" fmla="*/ 5 h 360516"/>
              <a:gd name="connsiteX0" fmla="*/ 715328 w 1552218"/>
              <a:gd name="connsiteY0" fmla="*/ 4 h 360515"/>
              <a:gd name="connsiteX1" fmla="*/ 956906 w 1552218"/>
              <a:gd name="connsiteY1" fmla="*/ 84301 h 360515"/>
              <a:gd name="connsiteX2" fmla="*/ 1552218 w 1552218"/>
              <a:gd name="connsiteY2" fmla="*/ 360515 h 360515"/>
              <a:gd name="connsiteX3" fmla="*/ 1552218 w 1552218"/>
              <a:gd name="connsiteY3" fmla="*/ 360515 h 360515"/>
              <a:gd name="connsiteX4" fmla="*/ 0 w 1552218"/>
              <a:gd name="connsiteY4" fmla="*/ 360515 h 360515"/>
              <a:gd name="connsiteX5" fmla="*/ 0 w 1552218"/>
              <a:gd name="connsiteY5" fmla="*/ 360515 h 360515"/>
              <a:gd name="connsiteX6" fmla="*/ 566738 w 1552218"/>
              <a:gd name="connsiteY6" fmla="*/ 55726 h 360515"/>
              <a:gd name="connsiteX7" fmla="*/ 715328 w 1552218"/>
              <a:gd name="connsiteY7" fmla="*/ 4 h 360515"/>
              <a:gd name="connsiteX0" fmla="*/ 715328 w 1552218"/>
              <a:gd name="connsiteY0" fmla="*/ 4 h 360515"/>
              <a:gd name="connsiteX1" fmla="*/ 956906 w 1552218"/>
              <a:gd name="connsiteY1" fmla="*/ 84301 h 360515"/>
              <a:gd name="connsiteX2" fmla="*/ 1552218 w 1552218"/>
              <a:gd name="connsiteY2" fmla="*/ 360515 h 360515"/>
              <a:gd name="connsiteX3" fmla="*/ 1552218 w 1552218"/>
              <a:gd name="connsiteY3" fmla="*/ 360515 h 360515"/>
              <a:gd name="connsiteX4" fmla="*/ 0 w 1552218"/>
              <a:gd name="connsiteY4" fmla="*/ 360515 h 360515"/>
              <a:gd name="connsiteX5" fmla="*/ 0 w 1552218"/>
              <a:gd name="connsiteY5" fmla="*/ 360515 h 360515"/>
              <a:gd name="connsiteX6" fmla="*/ 566738 w 1552218"/>
              <a:gd name="connsiteY6" fmla="*/ 55726 h 360515"/>
              <a:gd name="connsiteX7" fmla="*/ 715328 w 1552218"/>
              <a:gd name="connsiteY7" fmla="*/ 4 h 360515"/>
              <a:gd name="connsiteX0" fmla="*/ 715328 w 1552218"/>
              <a:gd name="connsiteY0" fmla="*/ 4 h 360515"/>
              <a:gd name="connsiteX1" fmla="*/ 956906 w 1552218"/>
              <a:gd name="connsiteY1" fmla="*/ 84301 h 360515"/>
              <a:gd name="connsiteX2" fmla="*/ 1552218 w 1552218"/>
              <a:gd name="connsiteY2" fmla="*/ 360515 h 360515"/>
              <a:gd name="connsiteX3" fmla="*/ 1552218 w 1552218"/>
              <a:gd name="connsiteY3" fmla="*/ 360515 h 360515"/>
              <a:gd name="connsiteX4" fmla="*/ 0 w 1552218"/>
              <a:gd name="connsiteY4" fmla="*/ 360515 h 360515"/>
              <a:gd name="connsiteX5" fmla="*/ 0 w 1552218"/>
              <a:gd name="connsiteY5" fmla="*/ 360515 h 360515"/>
              <a:gd name="connsiteX6" fmla="*/ 488156 w 1552218"/>
              <a:gd name="connsiteY6" fmla="*/ 103351 h 360515"/>
              <a:gd name="connsiteX7" fmla="*/ 715328 w 1552218"/>
              <a:gd name="connsiteY7" fmla="*/ 4 h 360515"/>
              <a:gd name="connsiteX0" fmla="*/ 715328 w 1552218"/>
              <a:gd name="connsiteY0" fmla="*/ 4 h 360515"/>
              <a:gd name="connsiteX1" fmla="*/ 956906 w 1552218"/>
              <a:gd name="connsiteY1" fmla="*/ 84301 h 360515"/>
              <a:gd name="connsiteX2" fmla="*/ 1552218 w 1552218"/>
              <a:gd name="connsiteY2" fmla="*/ 360515 h 360515"/>
              <a:gd name="connsiteX3" fmla="*/ 1552218 w 1552218"/>
              <a:gd name="connsiteY3" fmla="*/ 360515 h 360515"/>
              <a:gd name="connsiteX4" fmla="*/ 0 w 1552218"/>
              <a:gd name="connsiteY4" fmla="*/ 360515 h 360515"/>
              <a:gd name="connsiteX5" fmla="*/ 0 w 1552218"/>
              <a:gd name="connsiteY5" fmla="*/ 360515 h 360515"/>
              <a:gd name="connsiteX6" fmla="*/ 488156 w 1552218"/>
              <a:gd name="connsiteY6" fmla="*/ 103351 h 360515"/>
              <a:gd name="connsiteX7" fmla="*/ 715328 w 1552218"/>
              <a:gd name="connsiteY7" fmla="*/ 4 h 360515"/>
              <a:gd name="connsiteX0" fmla="*/ 715328 w 1552218"/>
              <a:gd name="connsiteY0" fmla="*/ 4 h 360515"/>
              <a:gd name="connsiteX1" fmla="*/ 956906 w 1552218"/>
              <a:gd name="connsiteY1" fmla="*/ 84301 h 360515"/>
              <a:gd name="connsiteX2" fmla="*/ 1552218 w 1552218"/>
              <a:gd name="connsiteY2" fmla="*/ 360515 h 360515"/>
              <a:gd name="connsiteX3" fmla="*/ 1552218 w 1552218"/>
              <a:gd name="connsiteY3" fmla="*/ 360515 h 360515"/>
              <a:gd name="connsiteX4" fmla="*/ 0 w 1552218"/>
              <a:gd name="connsiteY4" fmla="*/ 360515 h 360515"/>
              <a:gd name="connsiteX5" fmla="*/ 0 w 1552218"/>
              <a:gd name="connsiteY5" fmla="*/ 360515 h 360515"/>
              <a:gd name="connsiteX6" fmla="*/ 488156 w 1552218"/>
              <a:gd name="connsiteY6" fmla="*/ 103351 h 360515"/>
              <a:gd name="connsiteX7" fmla="*/ 715328 w 1552218"/>
              <a:gd name="connsiteY7" fmla="*/ 4 h 360515"/>
              <a:gd name="connsiteX0" fmla="*/ 715328 w 1552218"/>
              <a:gd name="connsiteY0" fmla="*/ 0 h 360511"/>
              <a:gd name="connsiteX1" fmla="*/ 956906 w 1552218"/>
              <a:gd name="connsiteY1" fmla="*/ 84297 h 360511"/>
              <a:gd name="connsiteX2" fmla="*/ 1552218 w 1552218"/>
              <a:gd name="connsiteY2" fmla="*/ 360511 h 360511"/>
              <a:gd name="connsiteX3" fmla="*/ 1552218 w 1552218"/>
              <a:gd name="connsiteY3" fmla="*/ 360511 h 360511"/>
              <a:gd name="connsiteX4" fmla="*/ 0 w 1552218"/>
              <a:gd name="connsiteY4" fmla="*/ 360511 h 360511"/>
              <a:gd name="connsiteX5" fmla="*/ 0 w 1552218"/>
              <a:gd name="connsiteY5" fmla="*/ 360511 h 360511"/>
              <a:gd name="connsiteX6" fmla="*/ 488156 w 1552218"/>
              <a:gd name="connsiteY6" fmla="*/ 103347 h 360511"/>
              <a:gd name="connsiteX7" fmla="*/ 715328 w 1552218"/>
              <a:gd name="connsiteY7" fmla="*/ 0 h 360511"/>
              <a:gd name="connsiteX0" fmla="*/ 715328 w 1552218"/>
              <a:gd name="connsiteY0" fmla="*/ 0 h 360511"/>
              <a:gd name="connsiteX1" fmla="*/ 956906 w 1552218"/>
              <a:gd name="connsiteY1" fmla="*/ 84297 h 360511"/>
              <a:gd name="connsiteX2" fmla="*/ 1552218 w 1552218"/>
              <a:gd name="connsiteY2" fmla="*/ 360511 h 360511"/>
              <a:gd name="connsiteX3" fmla="*/ 1552218 w 1552218"/>
              <a:gd name="connsiteY3" fmla="*/ 360511 h 360511"/>
              <a:gd name="connsiteX4" fmla="*/ 0 w 1552218"/>
              <a:gd name="connsiteY4" fmla="*/ 360511 h 360511"/>
              <a:gd name="connsiteX5" fmla="*/ 0 w 1552218"/>
              <a:gd name="connsiteY5" fmla="*/ 360511 h 360511"/>
              <a:gd name="connsiteX6" fmla="*/ 488156 w 1552218"/>
              <a:gd name="connsiteY6" fmla="*/ 103347 h 360511"/>
              <a:gd name="connsiteX7" fmla="*/ 715328 w 1552218"/>
              <a:gd name="connsiteY7" fmla="*/ 0 h 360511"/>
              <a:gd name="connsiteX0" fmla="*/ 776428 w 1552218"/>
              <a:gd name="connsiteY0" fmla="*/ 0 h 363492"/>
              <a:gd name="connsiteX1" fmla="*/ 956906 w 1552218"/>
              <a:gd name="connsiteY1" fmla="*/ 87278 h 363492"/>
              <a:gd name="connsiteX2" fmla="*/ 1552218 w 1552218"/>
              <a:gd name="connsiteY2" fmla="*/ 363492 h 363492"/>
              <a:gd name="connsiteX3" fmla="*/ 1552218 w 1552218"/>
              <a:gd name="connsiteY3" fmla="*/ 363492 h 363492"/>
              <a:gd name="connsiteX4" fmla="*/ 0 w 1552218"/>
              <a:gd name="connsiteY4" fmla="*/ 363492 h 363492"/>
              <a:gd name="connsiteX5" fmla="*/ 0 w 1552218"/>
              <a:gd name="connsiteY5" fmla="*/ 363492 h 363492"/>
              <a:gd name="connsiteX6" fmla="*/ 488156 w 1552218"/>
              <a:gd name="connsiteY6" fmla="*/ 106328 h 363492"/>
              <a:gd name="connsiteX7" fmla="*/ 776428 w 1552218"/>
              <a:gd name="connsiteY7" fmla="*/ 0 h 363492"/>
              <a:gd name="connsiteX0" fmla="*/ 776428 w 1552218"/>
              <a:gd name="connsiteY0" fmla="*/ 0 h 363492"/>
              <a:gd name="connsiteX1" fmla="*/ 995653 w 1552218"/>
              <a:gd name="connsiteY1" fmla="*/ 84297 h 363492"/>
              <a:gd name="connsiteX2" fmla="*/ 1552218 w 1552218"/>
              <a:gd name="connsiteY2" fmla="*/ 363492 h 363492"/>
              <a:gd name="connsiteX3" fmla="*/ 1552218 w 1552218"/>
              <a:gd name="connsiteY3" fmla="*/ 363492 h 363492"/>
              <a:gd name="connsiteX4" fmla="*/ 0 w 1552218"/>
              <a:gd name="connsiteY4" fmla="*/ 363492 h 363492"/>
              <a:gd name="connsiteX5" fmla="*/ 0 w 1552218"/>
              <a:gd name="connsiteY5" fmla="*/ 363492 h 363492"/>
              <a:gd name="connsiteX6" fmla="*/ 488156 w 1552218"/>
              <a:gd name="connsiteY6" fmla="*/ 106328 h 363492"/>
              <a:gd name="connsiteX7" fmla="*/ 776428 w 1552218"/>
              <a:gd name="connsiteY7" fmla="*/ 0 h 363492"/>
              <a:gd name="connsiteX0" fmla="*/ 776428 w 1552218"/>
              <a:gd name="connsiteY0" fmla="*/ 0 h 363492"/>
              <a:gd name="connsiteX1" fmla="*/ 995653 w 1552218"/>
              <a:gd name="connsiteY1" fmla="*/ 84297 h 363492"/>
              <a:gd name="connsiteX2" fmla="*/ 1552218 w 1552218"/>
              <a:gd name="connsiteY2" fmla="*/ 363492 h 363492"/>
              <a:gd name="connsiteX3" fmla="*/ 1552218 w 1552218"/>
              <a:gd name="connsiteY3" fmla="*/ 363492 h 363492"/>
              <a:gd name="connsiteX4" fmla="*/ 0 w 1552218"/>
              <a:gd name="connsiteY4" fmla="*/ 363492 h 363492"/>
              <a:gd name="connsiteX5" fmla="*/ 0 w 1552218"/>
              <a:gd name="connsiteY5" fmla="*/ 363492 h 363492"/>
              <a:gd name="connsiteX6" fmla="*/ 558198 w 1552218"/>
              <a:gd name="connsiteY6" fmla="*/ 86955 h 363492"/>
              <a:gd name="connsiteX7" fmla="*/ 776428 w 1552218"/>
              <a:gd name="connsiteY7" fmla="*/ 0 h 363492"/>
              <a:gd name="connsiteX0" fmla="*/ 776428 w 1552218"/>
              <a:gd name="connsiteY0" fmla="*/ 0 h 363492"/>
              <a:gd name="connsiteX1" fmla="*/ 995653 w 1552218"/>
              <a:gd name="connsiteY1" fmla="*/ 84297 h 363492"/>
              <a:gd name="connsiteX2" fmla="*/ 1552218 w 1552218"/>
              <a:gd name="connsiteY2" fmla="*/ 363492 h 363492"/>
              <a:gd name="connsiteX3" fmla="*/ 1552218 w 1552218"/>
              <a:gd name="connsiteY3" fmla="*/ 363492 h 363492"/>
              <a:gd name="connsiteX4" fmla="*/ 0 w 1552218"/>
              <a:gd name="connsiteY4" fmla="*/ 363492 h 363492"/>
              <a:gd name="connsiteX5" fmla="*/ 0 w 1552218"/>
              <a:gd name="connsiteY5" fmla="*/ 363492 h 363492"/>
              <a:gd name="connsiteX6" fmla="*/ 558198 w 1552218"/>
              <a:gd name="connsiteY6" fmla="*/ 86955 h 363492"/>
              <a:gd name="connsiteX7" fmla="*/ 776428 w 1552218"/>
              <a:gd name="connsiteY7" fmla="*/ 0 h 363492"/>
              <a:gd name="connsiteX0" fmla="*/ 776428 w 1552218"/>
              <a:gd name="connsiteY0" fmla="*/ 0 h 363492"/>
              <a:gd name="connsiteX1" fmla="*/ 995653 w 1552218"/>
              <a:gd name="connsiteY1" fmla="*/ 84297 h 363492"/>
              <a:gd name="connsiteX2" fmla="*/ 1552218 w 1552218"/>
              <a:gd name="connsiteY2" fmla="*/ 363492 h 363492"/>
              <a:gd name="connsiteX3" fmla="*/ 1552218 w 1552218"/>
              <a:gd name="connsiteY3" fmla="*/ 363492 h 363492"/>
              <a:gd name="connsiteX4" fmla="*/ 0 w 1552218"/>
              <a:gd name="connsiteY4" fmla="*/ 363492 h 363492"/>
              <a:gd name="connsiteX5" fmla="*/ 0 w 1552218"/>
              <a:gd name="connsiteY5" fmla="*/ 363492 h 363492"/>
              <a:gd name="connsiteX6" fmla="*/ 558198 w 1552218"/>
              <a:gd name="connsiteY6" fmla="*/ 86955 h 363492"/>
              <a:gd name="connsiteX7" fmla="*/ 776428 w 1552218"/>
              <a:gd name="connsiteY7" fmla="*/ 0 h 363492"/>
              <a:gd name="connsiteX0" fmla="*/ 776428 w 1552218"/>
              <a:gd name="connsiteY0" fmla="*/ 0 h 363492"/>
              <a:gd name="connsiteX1" fmla="*/ 995653 w 1552218"/>
              <a:gd name="connsiteY1" fmla="*/ 84297 h 363492"/>
              <a:gd name="connsiteX2" fmla="*/ 1552218 w 1552218"/>
              <a:gd name="connsiteY2" fmla="*/ 363492 h 363492"/>
              <a:gd name="connsiteX3" fmla="*/ 1552218 w 1552218"/>
              <a:gd name="connsiteY3" fmla="*/ 363492 h 363492"/>
              <a:gd name="connsiteX4" fmla="*/ 0 w 1552218"/>
              <a:gd name="connsiteY4" fmla="*/ 363492 h 363492"/>
              <a:gd name="connsiteX5" fmla="*/ 0 w 1552218"/>
              <a:gd name="connsiteY5" fmla="*/ 363492 h 363492"/>
              <a:gd name="connsiteX6" fmla="*/ 558198 w 1552218"/>
              <a:gd name="connsiteY6" fmla="*/ 86955 h 363492"/>
              <a:gd name="connsiteX7" fmla="*/ 776428 w 1552218"/>
              <a:gd name="connsiteY7" fmla="*/ 0 h 363492"/>
              <a:gd name="connsiteX0" fmla="*/ 776428 w 1552218"/>
              <a:gd name="connsiteY0" fmla="*/ 0 h 363492"/>
              <a:gd name="connsiteX1" fmla="*/ 995653 w 1552218"/>
              <a:gd name="connsiteY1" fmla="*/ 84297 h 363492"/>
              <a:gd name="connsiteX2" fmla="*/ 1552218 w 1552218"/>
              <a:gd name="connsiteY2" fmla="*/ 363492 h 363492"/>
              <a:gd name="connsiteX3" fmla="*/ 1552218 w 1552218"/>
              <a:gd name="connsiteY3" fmla="*/ 363492 h 363492"/>
              <a:gd name="connsiteX4" fmla="*/ 0 w 1552218"/>
              <a:gd name="connsiteY4" fmla="*/ 363492 h 363492"/>
              <a:gd name="connsiteX5" fmla="*/ 0 w 1552218"/>
              <a:gd name="connsiteY5" fmla="*/ 363492 h 363492"/>
              <a:gd name="connsiteX6" fmla="*/ 558198 w 1552218"/>
              <a:gd name="connsiteY6" fmla="*/ 86955 h 363492"/>
              <a:gd name="connsiteX7" fmla="*/ 776428 w 1552218"/>
              <a:gd name="connsiteY7" fmla="*/ 0 h 363492"/>
              <a:gd name="connsiteX0" fmla="*/ 773448 w 1552218"/>
              <a:gd name="connsiteY0" fmla="*/ 0 h 347099"/>
              <a:gd name="connsiteX1" fmla="*/ 995653 w 1552218"/>
              <a:gd name="connsiteY1" fmla="*/ 67904 h 347099"/>
              <a:gd name="connsiteX2" fmla="*/ 1552218 w 1552218"/>
              <a:gd name="connsiteY2" fmla="*/ 347099 h 347099"/>
              <a:gd name="connsiteX3" fmla="*/ 1552218 w 1552218"/>
              <a:gd name="connsiteY3" fmla="*/ 347099 h 347099"/>
              <a:gd name="connsiteX4" fmla="*/ 0 w 1552218"/>
              <a:gd name="connsiteY4" fmla="*/ 347099 h 347099"/>
              <a:gd name="connsiteX5" fmla="*/ 0 w 1552218"/>
              <a:gd name="connsiteY5" fmla="*/ 347099 h 347099"/>
              <a:gd name="connsiteX6" fmla="*/ 558198 w 1552218"/>
              <a:gd name="connsiteY6" fmla="*/ 70562 h 347099"/>
              <a:gd name="connsiteX7" fmla="*/ 773448 w 1552218"/>
              <a:gd name="connsiteY7" fmla="*/ 0 h 34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2218" h="347099">
                <a:moveTo>
                  <a:pt x="773448" y="0"/>
                </a:moveTo>
                <a:cubicBezTo>
                  <a:pt x="901595" y="6975"/>
                  <a:pt x="928621" y="32660"/>
                  <a:pt x="995653" y="67904"/>
                </a:cubicBezTo>
                <a:lnTo>
                  <a:pt x="1552218" y="347099"/>
                </a:lnTo>
                <a:lnTo>
                  <a:pt x="1552218" y="347099"/>
                </a:lnTo>
                <a:lnTo>
                  <a:pt x="0" y="347099"/>
                </a:lnTo>
                <a:lnTo>
                  <a:pt x="0" y="347099"/>
                </a:lnTo>
                <a:lnTo>
                  <a:pt x="558198" y="70562"/>
                </a:lnTo>
                <a:cubicBezTo>
                  <a:pt x="620186" y="37925"/>
                  <a:pt x="639559" y="13924"/>
                  <a:pt x="773448" y="0"/>
                </a:cubicBezTo>
                <a:close/>
              </a:path>
            </a:pathLst>
          </a:custGeom>
          <a:solidFill>
            <a:srgbClr val="FF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Tartalom helye 2"/>
          <p:cNvSpPr>
            <a:spLocks noGrp="1"/>
          </p:cNvSpPr>
          <p:nvPr>
            <p:ph idx="10" hasCustomPrompt="1"/>
          </p:nvPr>
        </p:nvSpPr>
        <p:spPr>
          <a:xfrm>
            <a:off x="1384236" y="3612370"/>
            <a:ext cx="6932180" cy="2408918"/>
          </a:xfrm>
        </p:spPr>
        <p:txBody>
          <a:bodyPr>
            <a:normAutofit/>
          </a:bodyPr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hu-HU" dirty="0" smtClean="0"/>
              <a:t>Erről szeretnék beszélni…</a:t>
            </a:r>
          </a:p>
          <a:p>
            <a:pPr lvl="0"/>
            <a:r>
              <a:rPr lang="hu-HU" dirty="0" smtClean="0"/>
              <a:t>meg erről…</a:t>
            </a:r>
          </a:p>
          <a:p>
            <a:pPr lvl="0"/>
            <a:r>
              <a:rPr lang="hu-HU" dirty="0" smtClean="0"/>
              <a:t>meg erről…</a:t>
            </a:r>
          </a:p>
          <a:p>
            <a:pPr lvl="0"/>
            <a:r>
              <a:rPr lang="hu-HU" dirty="0" smtClean="0"/>
              <a:t>de ezt itt csak nagyon röviden írom le.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311368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19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>
            <a:off x="0" y="-7590"/>
            <a:ext cx="9144000" cy="686559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Úk</a:t>
            </a:r>
            <a:endParaRPr lang="hu-HU" dirty="0"/>
          </a:p>
        </p:txBody>
      </p:sp>
      <p:sp>
        <p:nvSpPr>
          <p:cNvPr id="8" name="Háromszög 6"/>
          <p:cNvSpPr/>
          <p:nvPr userDrawn="1"/>
        </p:nvSpPr>
        <p:spPr>
          <a:xfrm>
            <a:off x="61575" y="185367"/>
            <a:ext cx="9023049" cy="6608961"/>
          </a:xfrm>
          <a:custGeom>
            <a:avLst/>
            <a:gdLst>
              <a:gd name="connsiteX0" fmla="*/ 828092 w 2716367"/>
              <a:gd name="connsiteY0" fmla="*/ 0 h 1656184"/>
              <a:gd name="connsiteX1" fmla="*/ 2440331 w 2716367"/>
              <a:gd name="connsiteY1" fmla="*/ 0 h 1656184"/>
              <a:gd name="connsiteX2" fmla="*/ 2716367 w 2716367"/>
              <a:gd name="connsiteY2" fmla="*/ 276036 h 1656184"/>
              <a:gd name="connsiteX3" fmla="*/ 2716367 w 2716367"/>
              <a:gd name="connsiteY3" fmla="*/ 1656184 h 1656184"/>
              <a:gd name="connsiteX4" fmla="*/ 0 w 2716367"/>
              <a:gd name="connsiteY4" fmla="*/ 1656184 h 1656184"/>
              <a:gd name="connsiteX5" fmla="*/ 0 w 2716367"/>
              <a:gd name="connsiteY5" fmla="*/ 828092 h 1656184"/>
              <a:gd name="connsiteX6" fmla="*/ 828092 w 2716367"/>
              <a:gd name="connsiteY6" fmla="*/ 0 h 1656184"/>
              <a:gd name="connsiteX0" fmla="*/ 828092 w 3545042"/>
              <a:gd name="connsiteY0" fmla="*/ 0 h 1656184"/>
              <a:gd name="connsiteX1" fmla="*/ 2440331 w 3545042"/>
              <a:gd name="connsiteY1" fmla="*/ 0 h 1656184"/>
              <a:gd name="connsiteX2" fmla="*/ 3545042 w 3545042"/>
              <a:gd name="connsiteY2" fmla="*/ 256986 h 1656184"/>
              <a:gd name="connsiteX3" fmla="*/ 2716367 w 3545042"/>
              <a:gd name="connsiteY3" fmla="*/ 1656184 h 1656184"/>
              <a:gd name="connsiteX4" fmla="*/ 0 w 3545042"/>
              <a:gd name="connsiteY4" fmla="*/ 1656184 h 1656184"/>
              <a:gd name="connsiteX5" fmla="*/ 0 w 3545042"/>
              <a:gd name="connsiteY5" fmla="*/ 828092 h 1656184"/>
              <a:gd name="connsiteX6" fmla="*/ 828092 w 3545042"/>
              <a:gd name="connsiteY6" fmla="*/ 0 h 1656184"/>
              <a:gd name="connsiteX0" fmla="*/ 3047417 w 5764367"/>
              <a:gd name="connsiteY0" fmla="*/ 0 h 5028034"/>
              <a:gd name="connsiteX1" fmla="*/ 4659656 w 5764367"/>
              <a:gd name="connsiteY1" fmla="*/ 0 h 5028034"/>
              <a:gd name="connsiteX2" fmla="*/ 5764367 w 5764367"/>
              <a:gd name="connsiteY2" fmla="*/ 256986 h 5028034"/>
              <a:gd name="connsiteX3" fmla="*/ 4935692 w 5764367"/>
              <a:gd name="connsiteY3" fmla="*/ 1656184 h 5028034"/>
              <a:gd name="connsiteX4" fmla="*/ 0 w 5764367"/>
              <a:gd name="connsiteY4" fmla="*/ 5028034 h 5028034"/>
              <a:gd name="connsiteX5" fmla="*/ 2219325 w 5764367"/>
              <a:gd name="connsiteY5" fmla="*/ 828092 h 5028034"/>
              <a:gd name="connsiteX6" fmla="*/ 3047417 w 5764367"/>
              <a:gd name="connsiteY6" fmla="*/ 0 h 5028034"/>
              <a:gd name="connsiteX0" fmla="*/ 3047417 w 9050492"/>
              <a:gd name="connsiteY0" fmla="*/ 0 h 5028034"/>
              <a:gd name="connsiteX1" fmla="*/ 4659656 w 9050492"/>
              <a:gd name="connsiteY1" fmla="*/ 0 h 5028034"/>
              <a:gd name="connsiteX2" fmla="*/ 5764367 w 9050492"/>
              <a:gd name="connsiteY2" fmla="*/ 256986 h 5028034"/>
              <a:gd name="connsiteX3" fmla="*/ 9050492 w 9050492"/>
              <a:gd name="connsiteY3" fmla="*/ 5028034 h 5028034"/>
              <a:gd name="connsiteX4" fmla="*/ 0 w 9050492"/>
              <a:gd name="connsiteY4" fmla="*/ 5028034 h 5028034"/>
              <a:gd name="connsiteX5" fmla="*/ 2219325 w 9050492"/>
              <a:gd name="connsiteY5" fmla="*/ 828092 h 5028034"/>
              <a:gd name="connsiteX6" fmla="*/ 3047417 w 9050492"/>
              <a:gd name="connsiteY6" fmla="*/ 0 h 5028034"/>
              <a:gd name="connsiteX0" fmla="*/ 3047417 w 9050492"/>
              <a:gd name="connsiteY0" fmla="*/ 0 h 5028034"/>
              <a:gd name="connsiteX1" fmla="*/ 4659656 w 9050492"/>
              <a:gd name="connsiteY1" fmla="*/ 0 h 5028034"/>
              <a:gd name="connsiteX2" fmla="*/ 5764367 w 9050492"/>
              <a:gd name="connsiteY2" fmla="*/ 256986 h 5028034"/>
              <a:gd name="connsiteX3" fmla="*/ 9050492 w 9050492"/>
              <a:gd name="connsiteY3" fmla="*/ 5028034 h 5028034"/>
              <a:gd name="connsiteX4" fmla="*/ 0 w 9050492"/>
              <a:gd name="connsiteY4" fmla="*/ 5028034 h 5028034"/>
              <a:gd name="connsiteX5" fmla="*/ 0 w 9050492"/>
              <a:gd name="connsiteY5" fmla="*/ 3466517 h 5028034"/>
              <a:gd name="connsiteX6" fmla="*/ 3047417 w 9050492"/>
              <a:gd name="connsiteY6" fmla="*/ 0 h 5028034"/>
              <a:gd name="connsiteX0" fmla="*/ 4123742 w 9050492"/>
              <a:gd name="connsiteY0" fmla="*/ 2743200 h 5028034"/>
              <a:gd name="connsiteX1" fmla="*/ 4659656 w 9050492"/>
              <a:gd name="connsiteY1" fmla="*/ 0 h 5028034"/>
              <a:gd name="connsiteX2" fmla="*/ 5764367 w 9050492"/>
              <a:gd name="connsiteY2" fmla="*/ 256986 h 5028034"/>
              <a:gd name="connsiteX3" fmla="*/ 9050492 w 9050492"/>
              <a:gd name="connsiteY3" fmla="*/ 5028034 h 5028034"/>
              <a:gd name="connsiteX4" fmla="*/ 0 w 9050492"/>
              <a:gd name="connsiteY4" fmla="*/ 5028034 h 5028034"/>
              <a:gd name="connsiteX5" fmla="*/ 0 w 9050492"/>
              <a:gd name="connsiteY5" fmla="*/ 3466517 h 5028034"/>
              <a:gd name="connsiteX6" fmla="*/ 4123742 w 9050492"/>
              <a:gd name="connsiteY6" fmla="*/ 2743200 h 5028034"/>
              <a:gd name="connsiteX0" fmla="*/ 3723692 w 9050492"/>
              <a:gd name="connsiteY0" fmla="*/ 1638300 h 5028034"/>
              <a:gd name="connsiteX1" fmla="*/ 4659656 w 9050492"/>
              <a:gd name="connsiteY1" fmla="*/ 0 h 5028034"/>
              <a:gd name="connsiteX2" fmla="*/ 5764367 w 9050492"/>
              <a:gd name="connsiteY2" fmla="*/ 256986 h 5028034"/>
              <a:gd name="connsiteX3" fmla="*/ 9050492 w 9050492"/>
              <a:gd name="connsiteY3" fmla="*/ 5028034 h 5028034"/>
              <a:gd name="connsiteX4" fmla="*/ 0 w 9050492"/>
              <a:gd name="connsiteY4" fmla="*/ 5028034 h 5028034"/>
              <a:gd name="connsiteX5" fmla="*/ 0 w 9050492"/>
              <a:gd name="connsiteY5" fmla="*/ 3466517 h 5028034"/>
              <a:gd name="connsiteX6" fmla="*/ 3723692 w 9050492"/>
              <a:gd name="connsiteY6" fmla="*/ 1638300 h 5028034"/>
              <a:gd name="connsiteX0" fmla="*/ 3723692 w 9050492"/>
              <a:gd name="connsiteY0" fmla="*/ 1638300 h 5028034"/>
              <a:gd name="connsiteX1" fmla="*/ 4659656 w 9050492"/>
              <a:gd name="connsiteY1" fmla="*/ 0 h 5028034"/>
              <a:gd name="connsiteX2" fmla="*/ 5764367 w 9050492"/>
              <a:gd name="connsiteY2" fmla="*/ 256986 h 5028034"/>
              <a:gd name="connsiteX3" fmla="*/ 9050492 w 9050492"/>
              <a:gd name="connsiteY3" fmla="*/ 5028034 h 5028034"/>
              <a:gd name="connsiteX4" fmla="*/ 0 w 9050492"/>
              <a:gd name="connsiteY4" fmla="*/ 5028034 h 5028034"/>
              <a:gd name="connsiteX5" fmla="*/ 0 w 9050492"/>
              <a:gd name="connsiteY5" fmla="*/ 3466517 h 5028034"/>
              <a:gd name="connsiteX6" fmla="*/ 3723692 w 9050492"/>
              <a:gd name="connsiteY6" fmla="*/ 1638300 h 5028034"/>
              <a:gd name="connsiteX0" fmla="*/ 3723692 w 9050492"/>
              <a:gd name="connsiteY0" fmla="*/ 1638300 h 5028034"/>
              <a:gd name="connsiteX1" fmla="*/ 4659656 w 9050492"/>
              <a:gd name="connsiteY1" fmla="*/ 0 h 5028034"/>
              <a:gd name="connsiteX2" fmla="*/ 5764367 w 9050492"/>
              <a:gd name="connsiteY2" fmla="*/ 256986 h 5028034"/>
              <a:gd name="connsiteX3" fmla="*/ 9050492 w 9050492"/>
              <a:gd name="connsiteY3" fmla="*/ 5028034 h 5028034"/>
              <a:gd name="connsiteX4" fmla="*/ 0 w 9050492"/>
              <a:gd name="connsiteY4" fmla="*/ 5028034 h 5028034"/>
              <a:gd name="connsiteX5" fmla="*/ 0 w 9050492"/>
              <a:gd name="connsiteY5" fmla="*/ 3466517 h 5028034"/>
              <a:gd name="connsiteX6" fmla="*/ 3723692 w 9050492"/>
              <a:gd name="connsiteY6" fmla="*/ 1638300 h 5028034"/>
              <a:gd name="connsiteX0" fmla="*/ 3723692 w 9050492"/>
              <a:gd name="connsiteY0" fmla="*/ 1638300 h 5028034"/>
              <a:gd name="connsiteX1" fmla="*/ 4659656 w 9050492"/>
              <a:gd name="connsiteY1" fmla="*/ 0 h 5028034"/>
              <a:gd name="connsiteX2" fmla="*/ 9021917 w 9050492"/>
              <a:gd name="connsiteY2" fmla="*/ 3428811 h 5028034"/>
              <a:gd name="connsiteX3" fmla="*/ 9050492 w 9050492"/>
              <a:gd name="connsiteY3" fmla="*/ 5028034 h 5028034"/>
              <a:gd name="connsiteX4" fmla="*/ 0 w 9050492"/>
              <a:gd name="connsiteY4" fmla="*/ 5028034 h 5028034"/>
              <a:gd name="connsiteX5" fmla="*/ 0 w 9050492"/>
              <a:gd name="connsiteY5" fmla="*/ 3466517 h 5028034"/>
              <a:gd name="connsiteX6" fmla="*/ 3723692 w 9050492"/>
              <a:gd name="connsiteY6" fmla="*/ 1638300 h 5028034"/>
              <a:gd name="connsiteX0" fmla="*/ 3723692 w 9050492"/>
              <a:gd name="connsiteY0" fmla="*/ 0 h 3389734"/>
              <a:gd name="connsiteX1" fmla="*/ 5850281 w 9050492"/>
              <a:gd name="connsiteY1" fmla="*/ 295275 h 3389734"/>
              <a:gd name="connsiteX2" fmla="*/ 9021917 w 9050492"/>
              <a:gd name="connsiteY2" fmla="*/ 1790511 h 3389734"/>
              <a:gd name="connsiteX3" fmla="*/ 9050492 w 9050492"/>
              <a:gd name="connsiteY3" fmla="*/ 3389734 h 3389734"/>
              <a:gd name="connsiteX4" fmla="*/ 0 w 9050492"/>
              <a:gd name="connsiteY4" fmla="*/ 3389734 h 3389734"/>
              <a:gd name="connsiteX5" fmla="*/ 0 w 9050492"/>
              <a:gd name="connsiteY5" fmla="*/ 1828217 h 3389734"/>
              <a:gd name="connsiteX6" fmla="*/ 3723692 w 9050492"/>
              <a:gd name="connsiteY6" fmla="*/ 0 h 3389734"/>
              <a:gd name="connsiteX0" fmla="*/ 3723692 w 9050492"/>
              <a:gd name="connsiteY0" fmla="*/ 0 h 3389734"/>
              <a:gd name="connsiteX1" fmla="*/ 5574056 w 9050492"/>
              <a:gd name="connsiteY1" fmla="*/ 28575 h 3389734"/>
              <a:gd name="connsiteX2" fmla="*/ 9021917 w 9050492"/>
              <a:gd name="connsiteY2" fmla="*/ 1790511 h 3389734"/>
              <a:gd name="connsiteX3" fmla="*/ 9050492 w 9050492"/>
              <a:gd name="connsiteY3" fmla="*/ 3389734 h 3389734"/>
              <a:gd name="connsiteX4" fmla="*/ 0 w 9050492"/>
              <a:gd name="connsiteY4" fmla="*/ 3389734 h 3389734"/>
              <a:gd name="connsiteX5" fmla="*/ 0 w 9050492"/>
              <a:gd name="connsiteY5" fmla="*/ 1828217 h 3389734"/>
              <a:gd name="connsiteX6" fmla="*/ 3723692 w 9050492"/>
              <a:gd name="connsiteY6" fmla="*/ 0 h 3389734"/>
              <a:gd name="connsiteX0" fmla="*/ 3761792 w 9050492"/>
              <a:gd name="connsiteY0" fmla="*/ 0 h 3427834"/>
              <a:gd name="connsiteX1" fmla="*/ 5574056 w 9050492"/>
              <a:gd name="connsiteY1" fmla="*/ 66675 h 3427834"/>
              <a:gd name="connsiteX2" fmla="*/ 9021917 w 9050492"/>
              <a:gd name="connsiteY2" fmla="*/ 1828611 h 3427834"/>
              <a:gd name="connsiteX3" fmla="*/ 9050492 w 9050492"/>
              <a:gd name="connsiteY3" fmla="*/ 3427834 h 3427834"/>
              <a:gd name="connsiteX4" fmla="*/ 0 w 9050492"/>
              <a:gd name="connsiteY4" fmla="*/ 3427834 h 3427834"/>
              <a:gd name="connsiteX5" fmla="*/ 0 w 9050492"/>
              <a:gd name="connsiteY5" fmla="*/ 1866317 h 3427834"/>
              <a:gd name="connsiteX6" fmla="*/ 3761792 w 9050492"/>
              <a:gd name="connsiteY6" fmla="*/ 0 h 3427834"/>
              <a:gd name="connsiteX0" fmla="*/ 3761792 w 9050492"/>
              <a:gd name="connsiteY0" fmla="*/ 202860 h 3630694"/>
              <a:gd name="connsiteX1" fmla="*/ 5574056 w 9050492"/>
              <a:gd name="connsiteY1" fmla="*/ 269535 h 3630694"/>
              <a:gd name="connsiteX2" fmla="*/ 9021917 w 9050492"/>
              <a:gd name="connsiteY2" fmla="*/ 2031471 h 3630694"/>
              <a:gd name="connsiteX3" fmla="*/ 9050492 w 9050492"/>
              <a:gd name="connsiteY3" fmla="*/ 3630694 h 3630694"/>
              <a:gd name="connsiteX4" fmla="*/ 0 w 9050492"/>
              <a:gd name="connsiteY4" fmla="*/ 3630694 h 3630694"/>
              <a:gd name="connsiteX5" fmla="*/ 0 w 9050492"/>
              <a:gd name="connsiteY5" fmla="*/ 2069177 h 3630694"/>
              <a:gd name="connsiteX6" fmla="*/ 3761792 w 9050492"/>
              <a:gd name="connsiteY6" fmla="*/ 202860 h 3630694"/>
              <a:gd name="connsiteX0" fmla="*/ 3761792 w 9050492"/>
              <a:gd name="connsiteY0" fmla="*/ 294347 h 3722181"/>
              <a:gd name="connsiteX1" fmla="*/ 5574056 w 9050492"/>
              <a:gd name="connsiteY1" fmla="*/ 361022 h 3722181"/>
              <a:gd name="connsiteX2" fmla="*/ 9021917 w 9050492"/>
              <a:gd name="connsiteY2" fmla="*/ 2122958 h 3722181"/>
              <a:gd name="connsiteX3" fmla="*/ 9050492 w 9050492"/>
              <a:gd name="connsiteY3" fmla="*/ 3722181 h 3722181"/>
              <a:gd name="connsiteX4" fmla="*/ 0 w 9050492"/>
              <a:gd name="connsiteY4" fmla="*/ 3722181 h 3722181"/>
              <a:gd name="connsiteX5" fmla="*/ 0 w 9050492"/>
              <a:gd name="connsiteY5" fmla="*/ 2160664 h 3722181"/>
              <a:gd name="connsiteX6" fmla="*/ 3761792 w 9050492"/>
              <a:gd name="connsiteY6" fmla="*/ 294347 h 3722181"/>
              <a:gd name="connsiteX0" fmla="*/ 3761792 w 9050492"/>
              <a:gd name="connsiteY0" fmla="*/ 258901 h 3686735"/>
              <a:gd name="connsiteX1" fmla="*/ 5574056 w 9050492"/>
              <a:gd name="connsiteY1" fmla="*/ 325576 h 3686735"/>
              <a:gd name="connsiteX2" fmla="*/ 9021917 w 9050492"/>
              <a:gd name="connsiteY2" fmla="*/ 2087512 h 3686735"/>
              <a:gd name="connsiteX3" fmla="*/ 9050492 w 9050492"/>
              <a:gd name="connsiteY3" fmla="*/ 3686735 h 3686735"/>
              <a:gd name="connsiteX4" fmla="*/ 0 w 9050492"/>
              <a:gd name="connsiteY4" fmla="*/ 3686735 h 3686735"/>
              <a:gd name="connsiteX5" fmla="*/ 0 w 9050492"/>
              <a:gd name="connsiteY5" fmla="*/ 2125218 h 3686735"/>
              <a:gd name="connsiteX6" fmla="*/ 3761792 w 9050492"/>
              <a:gd name="connsiteY6" fmla="*/ 258901 h 3686735"/>
              <a:gd name="connsiteX0" fmla="*/ 3761792 w 9050492"/>
              <a:gd name="connsiteY0" fmla="*/ 278510 h 3706344"/>
              <a:gd name="connsiteX1" fmla="*/ 5574056 w 9050492"/>
              <a:gd name="connsiteY1" fmla="*/ 345185 h 3706344"/>
              <a:gd name="connsiteX2" fmla="*/ 9021917 w 9050492"/>
              <a:gd name="connsiteY2" fmla="*/ 2107121 h 3706344"/>
              <a:gd name="connsiteX3" fmla="*/ 9050492 w 9050492"/>
              <a:gd name="connsiteY3" fmla="*/ 3706344 h 3706344"/>
              <a:gd name="connsiteX4" fmla="*/ 0 w 9050492"/>
              <a:gd name="connsiteY4" fmla="*/ 3706344 h 3706344"/>
              <a:gd name="connsiteX5" fmla="*/ 0 w 9050492"/>
              <a:gd name="connsiteY5" fmla="*/ 2144827 h 3706344"/>
              <a:gd name="connsiteX6" fmla="*/ 3761792 w 9050492"/>
              <a:gd name="connsiteY6" fmla="*/ 278510 h 3706344"/>
              <a:gd name="connsiteX0" fmla="*/ 3761792 w 9050492"/>
              <a:gd name="connsiteY0" fmla="*/ 278510 h 3706344"/>
              <a:gd name="connsiteX1" fmla="*/ 5574056 w 9050492"/>
              <a:gd name="connsiteY1" fmla="*/ 345185 h 3706344"/>
              <a:gd name="connsiteX2" fmla="*/ 9021917 w 9050492"/>
              <a:gd name="connsiteY2" fmla="*/ 2107121 h 3706344"/>
              <a:gd name="connsiteX3" fmla="*/ 9050492 w 9050492"/>
              <a:gd name="connsiteY3" fmla="*/ 3706344 h 3706344"/>
              <a:gd name="connsiteX4" fmla="*/ 0 w 9050492"/>
              <a:gd name="connsiteY4" fmla="*/ 3706344 h 3706344"/>
              <a:gd name="connsiteX5" fmla="*/ 23813 w 9050492"/>
              <a:gd name="connsiteY5" fmla="*/ 2082914 h 3706344"/>
              <a:gd name="connsiteX6" fmla="*/ 3761792 w 9050492"/>
              <a:gd name="connsiteY6" fmla="*/ 278510 h 3706344"/>
              <a:gd name="connsiteX0" fmla="*/ 3737979 w 9026679"/>
              <a:gd name="connsiteY0" fmla="*/ 278510 h 3706344"/>
              <a:gd name="connsiteX1" fmla="*/ 5550243 w 9026679"/>
              <a:gd name="connsiteY1" fmla="*/ 345185 h 3706344"/>
              <a:gd name="connsiteX2" fmla="*/ 8998104 w 9026679"/>
              <a:gd name="connsiteY2" fmla="*/ 2107121 h 3706344"/>
              <a:gd name="connsiteX3" fmla="*/ 9026679 w 9026679"/>
              <a:gd name="connsiteY3" fmla="*/ 3706344 h 3706344"/>
              <a:gd name="connsiteX4" fmla="*/ 57149 w 9026679"/>
              <a:gd name="connsiteY4" fmla="*/ 3687294 h 3706344"/>
              <a:gd name="connsiteX5" fmla="*/ 0 w 9026679"/>
              <a:gd name="connsiteY5" fmla="*/ 2082914 h 3706344"/>
              <a:gd name="connsiteX6" fmla="*/ 3737979 w 9026679"/>
              <a:gd name="connsiteY6" fmla="*/ 278510 h 3706344"/>
              <a:gd name="connsiteX0" fmla="*/ 3742743 w 9031443"/>
              <a:gd name="connsiteY0" fmla="*/ 278510 h 3706344"/>
              <a:gd name="connsiteX1" fmla="*/ 5555007 w 9031443"/>
              <a:gd name="connsiteY1" fmla="*/ 345185 h 3706344"/>
              <a:gd name="connsiteX2" fmla="*/ 9002868 w 9031443"/>
              <a:gd name="connsiteY2" fmla="*/ 2107121 h 3706344"/>
              <a:gd name="connsiteX3" fmla="*/ 9031443 w 9031443"/>
              <a:gd name="connsiteY3" fmla="*/ 3706344 h 3706344"/>
              <a:gd name="connsiteX4" fmla="*/ 0 w 9031443"/>
              <a:gd name="connsiteY4" fmla="*/ 3692057 h 3706344"/>
              <a:gd name="connsiteX5" fmla="*/ 4764 w 9031443"/>
              <a:gd name="connsiteY5" fmla="*/ 2082914 h 3706344"/>
              <a:gd name="connsiteX6" fmla="*/ 3742743 w 9031443"/>
              <a:gd name="connsiteY6" fmla="*/ 278510 h 3706344"/>
              <a:gd name="connsiteX0" fmla="*/ 3742743 w 9002868"/>
              <a:gd name="connsiteY0" fmla="*/ 278510 h 3692057"/>
              <a:gd name="connsiteX1" fmla="*/ 5555007 w 9002868"/>
              <a:gd name="connsiteY1" fmla="*/ 345185 h 3692057"/>
              <a:gd name="connsiteX2" fmla="*/ 9002868 w 9002868"/>
              <a:gd name="connsiteY2" fmla="*/ 2107121 h 3692057"/>
              <a:gd name="connsiteX3" fmla="*/ 8960005 w 9002868"/>
              <a:gd name="connsiteY3" fmla="*/ 3668244 h 3692057"/>
              <a:gd name="connsiteX4" fmla="*/ 0 w 9002868"/>
              <a:gd name="connsiteY4" fmla="*/ 3692057 h 3692057"/>
              <a:gd name="connsiteX5" fmla="*/ 4764 w 9002868"/>
              <a:gd name="connsiteY5" fmla="*/ 2082914 h 3692057"/>
              <a:gd name="connsiteX6" fmla="*/ 3742743 w 9002868"/>
              <a:gd name="connsiteY6" fmla="*/ 278510 h 3692057"/>
              <a:gd name="connsiteX0" fmla="*/ 3742743 w 9017155"/>
              <a:gd name="connsiteY0" fmla="*/ 278510 h 3692057"/>
              <a:gd name="connsiteX1" fmla="*/ 5555007 w 9017155"/>
              <a:gd name="connsiteY1" fmla="*/ 345185 h 3692057"/>
              <a:gd name="connsiteX2" fmla="*/ 9002868 w 9017155"/>
              <a:gd name="connsiteY2" fmla="*/ 2107121 h 3692057"/>
              <a:gd name="connsiteX3" fmla="*/ 9017155 w 9017155"/>
              <a:gd name="connsiteY3" fmla="*/ 3687294 h 3692057"/>
              <a:gd name="connsiteX4" fmla="*/ 0 w 9017155"/>
              <a:gd name="connsiteY4" fmla="*/ 3692057 h 3692057"/>
              <a:gd name="connsiteX5" fmla="*/ 4764 w 9017155"/>
              <a:gd name="connsiteY5" fmla="*/ 2082914 h 3692057"/>
              <a:gd name="connsiteX6" fmla="*/ 3742743 w 9017155"/>
              <a:gd name="connsiteY6" fmla="*/ 278510 h 3692057"/>
              <a:gd name="connsiteX0" fmla="*/ 3742743 w 9045730"/>
              <a:gd name="connsiteY0" fmla="*/ 278510 h 5058894"/>
              <a:gd name="connsiteX1" fmla="*/ 5555007 w 9045730"/>
              <a:gd name="connsiteY1" fmla="*/ 345185 h 5058894"/>
              <a:gd name="connsiteX2" fmla="*/ 9002868 w 9045730"/>
              <a:gd name="connsiteY2" fmla="*/ 2107121 h 5058894"/>
              <a:gd name="connsiteX3" fmla="*/ 9045730 w 9045730"/>
              <a:gd name="connsiteY3" fmla="*/ 5058894 h 5058894"/>
              <a:gd name="connsiteX4" fmla="*/ 0 w 9045730"/>
              <a:gd name="connsiteY4" fmla="*/ 3692057 h 5058894"/>
              <a:gd name="connsiteX5" fmla="*/ 4764 w 9045730"/>
              <a:gd name="connsiteY5" fmla="*/ 2082914 h 5058894"/>
              <a:gd name="connsiteX6" fmla="*/ 3742743 w 9045730"/>
              <a:gd name="connsiteY6" fmla="*/ 278510 h 5058894"/>
              <a:gd name="connsiteX0" fmla="*/ 3752268 w 9055255"/>
              <a:gd name="connsiteY0" fmla="*/ 278510 h 5063657"/>
              <a:gd name="connsiteX1" fmla="*/ 5564532 w 9055255"/>
              <a:gd name="connsiteY1" fmla="*/ 345185 h 5063657"/>
              <a:gd name="connsiteX2" fmla="*/ 9012393 w 9055255"/>
              <a:gd name="connsiteY2" fmla="*/ 2107121 h 5063657"/>
              <a:gd name="connsiteX3" fmla="*/ 9055255 w 9055255"/>
              <a:gd name="connsiteY3" fmla="*/ 5058894 h 5063657"/>
              <a:gd name="connsiteX4" fmla="*/ 0 w 9055255"/>
              <a:gd name="connsiteY4" fmla="*/ 5063657 h 5063657"/>
              <a:gd name="connsiteX5" fmla="*/ 14289 w 9055255"/>
              <a:gd name="connsiteY5" fmla="*/ 2082914 h 5063657"/>
              <a:gd name="connsiteX6" fmla="*/ 3752268 w 9055255"/>
              <a:gd name="connsiteY6" fmla="*/ 278510 h 5063657"/>
              <a:gd name="connsiteX0" fmla="*/ 3752268 w 9026680"/>
              <a:gd name="connsiteY0" fmla="*/ 278510 h 6459069"/>
              <a:gd name="connsiteX1" fmla="*/ 5564532 w 9026680"/>
              <a:gd name="connsiteY1" fmla="*/ 345185 h 6459069"/>
              <a:gd name="connsiteX2" fmla="*/ 9012393 w 9026680"/>
              <a:gd name="connsiteY2" fmla="*/ 2107121 h 6459069"/>
              <a:gd name="connsiteX3" fmla="*/ 9026680 w 9026680"/>
              <a:gd name="connsiteY3" fmla="*/ 6459069 h 6459069"/>
              <a:gd name="connsiteX4" fmla="*/ 0 w 9026680"/>
              <a:gd name="connsiteY4" fmla="*/ 5063657 h 6459069"/>
              <a:gd name="connsiteX5" fmla="*/ 14289 w 9026680"/>
              <a:gd name="connsiteY5" fmla="*/ 2082914 h 6459069"/>
              <a:gd name="connsiteX6" fmla="*/ 3752268 w 9026680"/>
              <a:gd name="connsiteY6" fmla="*/ 278510 h 6459069"/>
              <a:gd name="connsiteX0" fmla="*/ 3742743 w 9017155"/>
              <a:gd name="connsiteY0" fmla="*/ 278510 h 6482882"/>
              <a:gd name="connsiteX1" fmla="*/ 5555007 w 9017155"/>
              <a:gd name="connsiteY1" fmla="*/ 345185 h 6482882"/>
              <a:gd name="connsiteX2" fmla="*/ 9002868 w 9017155"/>
              <a:gd name="connsiteY2" fmla="*/ 2107121 h 6482882"/>
              <a:gd name="connsiteX3" fmla="*/ 9017155 w 9017155"/>
              <a:gd name="connsiteY3" fmla="*/ 6459069 h 6482882"/>
              <a:gd name="connsiteX4" fmla="*/ 0 w 9017155"/>
              <a:gd name="connsiteY4" fmla="*/ 6482882 h 6482882"/>
              <a:gd name="connsiteX5" fmla="*/ 4764 w 9017155"/>
              <a:gd name="connsiteY5" fmla="*/ 2082914 h 6482882"/>
              <a:gd name="connsiteX6" fmla="*/ 3742743 w 9017155"/>
              <a:gd name="connsiteY6" fmla="*/ 278510 h 6482882"/>
              <a:gd name="connsiteX0" fmla="*/ 3142668 w 9017155"/>
              <a:gd name="connsiteY0" fmla="*/ 310891 h 6448588"/>
              <a:gd name="connsiteX1" fmla="*/ 5555007 w 9017155"/>
              <a:gd name="connsiteY1" fmla="*/ 310891 h 6448588"/>
              <a:gd name="connsiteX2" fmla="*/ 9002868 w 9017155"/>
              <a:gd name="connsiteY2" fmla="*/ 2072827 h 6448588"/>
              <a:gd name="connsiteX3" fmla="*/ 9017155 w 9017155"/>
              <a:gd name="connsiteY3" fmla="*/ 6424775 h 6448588"/>
              <a:gd name="connsiteX4" fmla="*/ 0 w 9017155"/>
              <a:gd name="connsiteY4" fmla="*/ 6448588 h 6448588"/>
              <a:gd name="connsiteX5" fmla="*/ 4764 w 9017155"/>
              <a:gd name="connsiteY5" fmla="*/ 2048620 h 6448588"/>
              <a:gd name="connsiteX6" fmla="*/ 3142668 w 9017155"/>
              <a:gd name="connsiteY6" fmla="*/ 310891 h 6448588"/>
              <a:gd name="connsiteX0" fmla="*/ 3142668 w 9017155"/>
              <a:gd name="connsiteY0" fmla="*/ 341827 h 6479524"/>
              <a:gd name="connsiteX1" fmla="*/ 4888257 w 9017155"/>
              <a:gd name="connsiteY1" fmla="*/ 284677 h 6479524"/>
              <a:gd name="connsiteX2" fmla="*/ 9002868 w 9017155"/>
              <a:gd name="connsiteY2" fmla="*/ 2103763 h 6479524"/>
              <a:gd name="connsiteX3" fmla="*/ 9017155 w 9017155"/>
              <a:gd name="connsiteY3" fmla="*/ 6455711 h 6479524"/>
              <a:gd name="connsiteX4" fmla="*/ 0 w 9017155"/>
              <a:gd name="connsiteY4" fmla="*/ 6479524 h 6479524"/>
              <a:gd name="connsiteX5" fmla="*/ 4764 w 9017155"/>
              <a:gd name="connsiteY5" fmla="*/ 2079556 h 6479524"/>
              <a:gd name="connsiteX6" fmla="*/ 3142668 w 9017155"/>
              <a:gd name="connsiteY6" fmla="*/ 341827 h 6479524"/>
              <a:gd name="connsiteX0" fmla="*/ 3142668 w 9017155"/>
              <a:gd name="connsiteY0" fmla="*/ 341827 h 6479524"/>
              <a:gd name="connsiteX1" fmla="*/ 4888257 w 9017155"/>
              <a:gd name="connsiteY1" fmla="*/ 284677 h 6479524"/>
              <a:gd name="connsiteX2" fmla="*/ 9002868 w 9017155"/>
              <a:gd name="connsiteY2" fmla="*/ 2103763 h 6479524"/>
              <a:gd name="connsiteX3" fmla="*/ 9017155 w 9017155"/>
              <a:gd name="connsiteY3" fmla="*/ 6455711 h 6479524"/>
              <a:gd name="connsiteX4" fmla="*/ 0 w 9017155"/>
              <a:gd name="connsiteY4" fmla="*/ 6479524 h 6479524"/>
              <a:gd name="connsiteX5" fmla="*/ 4764 w 9017155"/>
              <a:gd name="connsiteY5" fmla="*/ 1085257 h 6479524"/>
              <a:gd name="connsiteX6" fmla="*/ 3142668 w 9017155"/>
              <a:gd name="connsiteY6" fmla="*/ 341827 h 6479524"/>
              <a:gd name="connsiteX0" fmla="*/ 2547864 w 9017155"/>
              <a:gd name="connsiteY0" fmla="*/ 216487 h 6638270"/>
              <a:gd name="connsiteX1" fmla="*/ 4888257 w 9017155"/>
              <a:gd name="connsiteY1" fmla="*/ 443423 h 6638270"/>
              <a:gd name="connsiteX2" fmla="*/ 9002868 w 9017155"/>
              <a:gd name="connsiteY2" fmla="*/ 2262509 h 6638270"/>
              <a:gd name="connsiteX3" fmla="*/ 9017155 w 9017155"/>
              <a:gd name="connsiteY3" fmla="*/ 6614457 h 6638270"/>
              <a:gd name="connsiteX4" fmla="*/ 0 w 9017155"/>
              <a:gd name="connsiteY4" fmla="*/ 6638270 h 6638270"/>
              <a:gd name="connsiteX5" fmla="*/ 4764 w 9017155"/>
              <a:gd name="connsiteY5" fmla="*/ 1244003 h 6638270"/>
              <a:gd name="connsiteX6" fmla="*/ 2547864 w 9017155"/>
              <a:gd name="connsiteY6" fmla="*/ 216487 h 6638270"/>
              <a:gd name="connsiteX0" fmla="*/ 2547864 w 9017155"/>
              <a:gd name="connsiteY0" fmla="*/ 216487 h 6638270"/>
              <a:gd name="connsiteX1" fmla="*/ 4888257 w 9017155"/>
              <a:gd name="connsiteY1" fmla="*/ 443423 h 6638270"/>
              <a:gd name="connsiteX2" fmla="*/ 9002868 w 9017155"/>
              <a:gd name="connsiteY2" fmla="*/ 2262509 h 6638270"/>
              <a:gd name="connsiteX3" fmla="*/ 9017155 w 9017155"/>
              <a:gd name="connsiteY3" fmla="*/ 6614457 h 6638270"/>
              <a:gd name="connsiteX4" fmla="*/ 0 w 9017155"/>
              <a:gd name="connsiteY4" fmla="*/ 6638270 h 6638270"/>
              <a:gd name="connsiteX5" fmla="*/ 22520 w 9017155"/>
              <a:gd name="connsiteY5" fmla="*/ 1421556 h 6638270"/>
              <a:gd name="connsiteX6" fmla="*/ 2547864 w 9017155"/>
              <a:gd name="connsiteY6" fmla="*/ 216487 h 6638270"/>
              <a:gd name="connsiteX0" fmla="*/ 2553758 w 9023049"/>
              <a:gd name="connsiteY0" fmla="*/ 216487 h 6638270"/>
              <a:gd name="connsiteX1" fmla="*/ 4894151 w 9023049"/>
              <a:gd name="connsiteY1" fmla="*/ 443423 h 6638270"/>
              <a:gd name="connsiteX2" fmla="*/ 9008762 w 9023049"/>
              <a:gd name="connsiteY2" fmla="*/ 2262509 h 6638270"/>
              <a:gd name="connsiteX3" fmla="*/ 9023049 w 9023049"/>
              <a:gd name="connsiteY3" fmla="*/ 6614457 h 6638270"/>
              <a:gd name="connsiteX4" fmla="*/ 5894 w 9023049"/>
              <a:gd name="connsiteY4" fmla="*/ 6638270 h 6638270"/>
              <a:gd name="connsiteX5" fmla="*/ 1781 w 9023049"/>
              <a:gd name="connsiteY5" fmla="*/ 1430434 h 6638270"/>
              <a:gd name="connsiteX6" fmla="*/ 2553758 w 9023049"/>
              <a:gd name="connsiteY6" fmla="*/ 216487 h 6638270"/>
              <a:gd name="connsiteX0" fmla="*/ 2420593 w 9023049"/>
              <a:gd name="connsiteY0" fmla="*/ 231567 h 6608961"/>
              <a:gd name="connsiteX1" fmla="*/ 4894151 w 9023049"/>
              <a:gd name="connsiteY1" fmla="*/ 414114 h 6608961"/>
              <a:gd name="connsiteX2" fmla="*/ 9008762 w 9023049"/>
              <a:gd name="connsiteY2" fmla="*/ 2233200 h 6608961"/>
              <a:gd name="connsiteX3" fmla="*/ 9023049 w 9023049"/>
              <a:gd name="connsiteY3" fmla="*/ 6585148 h 6608961"/>
              <a:gd name="connsiteX4" fmla="*/ 5894 w 9023049"/>
              <a:gd name="connsiteY4" fmla="*/ 6608961 h 6608961"/>
              <a:gd name="connsiteX5" fmla="*/ 1781 w 9023049"/>
              <a:gd name="connsiteY5" fmla="*/ 1401125 h 6608961"/>
              <a:gd name="connsiteX6" fmla="*/ 2420593 w 9023049"/>
              <a:gd name="connsiteY6" fmla="*/ 231567 h 6608961"/>
              <a:gd name="connsiteX0" fmla="*/ 2420593 w 9023049"/>
              <a:gd name="connsiteY0" fmla="*/ 231567 h 6608961"/>
              <a:gd name="connsiteX1" fmla="*/ 4894151 w 9023049"/>
              <a:gd name="connsiteY1" fmla="*/ 414114 h 6608961"/>
              <a:gd name="connsiteX2" fmla="*/ 8999884 w 9023049"/>
              <a:gd name="connsiteY2" fmla="*/ 2073402 h 6608961"/>
              <a:gd name="connsiteX3" fmla="*/ 9023049 w 9023049"/>
              <a:gd name="connsiteY3" fmla="*/ 6585148 h 6608961"/>
              <a:gd name="connsiteX4" fmla="*/ 5894 w 9023049"/>
              <a:gd name="connsiteY4" fmla="*/ 6608961 h 6608961"/>
              <a:gd name="connsiteX5" fmla="*/ 1781 w 9023049"/>
              <a:gd name="connsiteY5" fmla="*/ 1401125 h 6608961"/>
              <a:gd name="connsiteX6" fmla="*/ 2420593 w 9023049"/>
              <a:gd name="connsiteY6" fmla="*/ 231567 h 660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23049" h="6608961">
                <a:moveTo>
                  <a:pt x="2420593" y="231567"/>
                </a:moveTo>
                <a:cubicBezTo>
                  <a:pt x="3177081" y="-165308"/>
                  <a:pt x="4061463" y="-17686"/>
                  <a:pt x="4894151" y="414114"/>
                </a:cubicBezTo>
                <a:lnTo>
                  <a:pt x="8999884" y="2073402"/>
                </a:lnTo>
                <a:cubicBezTo>
                  <a:pt x="9004646" y="3524051"/>
                  <a:pt x="9018287" y="5134499"/>
                  <a:pt x="9023049" y="6585148"/>
                </a:cubicBezTo>
                <a:lnTo>
                  <a:pt x="5894" y="6608961"/>
                </a:lnTo>
                <a:cubicBezTo>
                  <a:pt x="13401" y="4870056"/>
                  <a:pt x="-5726" y="3140030"/>
                  <a:pt x="1781" y="1401125"/>
                </a:cubicBezTo>
                <a:lnTo>
                  <a:pt x="2420593" y="2315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/>
          </a:p>
        </p:txBody>
      </p:sp>
      <p:sp>
        <p:nvSpPr>
          <p:cNvPr id="10" name="Egy oldalon két sarkán levágott téglalap 7"/>
          <p:cNvSpPr/>
          <p:nvPr userDrawn="1"/>
        </p:nvSpPr>
        <p:spPr>
          <a:xfrm rot="10800000">
            <a:off x="147506" y="138068"/>
            <a:ext cx="1832205" cy="409708"/>
          </a:xfrm>
          <a:custGeom>
            <a:avLst/>
            <a:gdLst>
              <a:gd name="connsiteX0" fmla="*/ 120016 w 1552218"/>
              <a:gd name="connsiteY0" fmla="*/ 0 h 720080"/>
              <a:gd name="connsiteX1" fmla="*/ 1432202 w 1552218"/>
              <a:gd name="connsiteY1" fmla="*/ 0 h 720080"/>
              <a:gd name="connsiteX2" fmla="*/ 1552218 w 1552218"/>
              <a:gd name="connsiteY2" fmla="*/ 120016 h 720080"/>
              <a:gd name="connsiteX3" fmla="*/ 1552218 w 1552218"/>
              <a:gd name="connsiteY3" fmla="*/ 720080 h 720080"/>
              <a:gd name="connsiteX4" fmla="*/ 1552218 w 1552218"/>
              <a:gd name="connsiteY4" fmla="*/ 720080 h 720080"/>
              <a:gd name="connsiteX5" fmla="*/ 0 w 1552218"/>
              <a:gd name="connsiteY5" fmla="*/ 720080 h 720080"/>
              <a:gd name="connsiteX6" fmla="*/ 0 w 1552218"/>
              <a:gd name="connsiteY6" fmla="*/ 720080 h 720080"/>
              <a:gd name="connsiteX7" fmla="*/ 0 w 1552218"/>
              <a:gd name="connsiteY7" fmla="*/ 120016 h 720080"/>
              <a:gd name="connsiteX8" fmla="*/ 120016 w 1552218"/>
              <a:gd name="connsiteY8" fmla="*/ 0 h 720080"/>
              <a:gd name="connsiteX0" fmla="*/ 120016 w 1552218"/>
              <a:gd name="connsiteY0" fmla="*/ 0 h 720080"/>
              <a:gd name="connsiteX1" fmla="*/ 1552218 w 1552218"/>
              <a:gd name="connsiteY1" fmla="*/ 120016 h 720080"/>
              <a:gd name="connsiteX2" fmla="*/ 1552218 w 1552218"/>
              <a:gd name="connsiteY2" fmla="*/ 720080 h 720080"/>
              <a:gd name="connsiteX3" fmla="*/ 1552218 w 1552218"/>
              <a:gd name="connsiteY3" fmla="*/ 720080 h 720080"/>
              <a:gd name="connsiteX4" fmla="*/ 0 w 1552218"/>
              <a:gd name="connsiteY4" fmla="*/ 720080 h 720080"/>
              <a:gd name="connsiteX5" fmla="*/ 0 w 1552218"/>
              <a:gd name="connsiteY5" fmla="*/ 720080 h 720080"/>
              <a:gd name="connsiteX6" fmla="*/ 0 w 1552218"/>
              <a:gd name="connsiteY6" fmla="*/ 120016 h 720080"/>
              <a:gd name="connsiteX7" fmla="*/ 120016 w 1552218"/>
              <a:gd name="connsiteY7" fmla="*/ 0 h 720080"/>
              <a:gd name="connsiteX0" fmla="*/ 805816 w 1552218"/>
              <a:gd name="connsiteY0" fmla="*/ 0 h 722461"/>
              <a:gd name="connsiteX1" fmla="*/ 1552218 w 1552218"/>
              <a:gd name="connsiteY1" fmla="*/ 122397 h 722461"/>
              <a:gd name="connsiteX2" fmla="*/ 1552218 w 1552218"/>
              <a:gd name="connsiteY2" fmla="*/ 722461 h 722461"/>
              <a:gd name="connsiteX3" fmla="*/ 1552218 w 1552218"/>
              <a:gd name="connsiteY3" fmla="*/ 722461 h 722461"/>
              <a:gd name="connsiteX4" fmla="*/ 0 w 1552218"/>
              <a:gd name="connsiteY4" fmla="*/ 722461 h 722461"/>
              <a:gd name="connsiteX5" fmla="*/ 0 w 1552218"/>
              <a:gd name="connsiteY5" fmla="*/ 722461 h 722461"/>
              <a:gd name="connsiteX6" fmla="*/ 0 w 1552218"/>
              <a:gd name="connsiteY6" fmla="*/ 122397 h 722461"/>
              <a:gd name="connsiteX7" fmla="*/ 805816 w 1552218"/>
              <a:gd name="connsiteY7" fmla="*/ 0 h 722461"/>
              <a:gd name="connsiteX0" fmla="*/ 805816 w 1552218"/>
              <a:gd name="connsiteY0" fmla="*/ 0 h 722461"/>
              <a:gd name="connsiteX1" fmla="*/ 885468 w 1552218"/>
              <a:gd name="connsiteY1" fmla="*/ 415291 h 722461"/>
              <a:gd name="connsiteX2" fmla="*/ 1552218 w 1552218"/>
              <a:gd name="connsiteY2" fmla="*/ 722461 h 722461"/>
              <a:gd name="connsiteX3" fmla="*/ 1552218 w 1552218"/>
              <a:gd name="connsiteY3" fmla="*/ 722461 h 722461"/>
              <a:gd name="connsiteX4" fmla="*/ 0 w 1552218"/>
              <a:gd name="connsiteY4" fmla="*/ 722461 h 722461"/>
              <a:gd name="connsiteX5" fmla="*/ 0 w 1552218"/>
              <a:gd name="connsiteY5" fmla="*/ 722461 h 722461"/>
              <a:gd name="connsiteX6" fmla="*/ 0 w 1552218"/>
              <a:gd name="connsiteY6" fmla="*/ 122397 h 722461"/>
              <a:gd name="connsiteX7" fmla="*/ 805816 w 1552218"/>
              <a:gd name="connsiteY7" fmla="*/ 0 h 722461"/>
              <a:gd name="connsiteX0" fmla="*/ 805816 w 1552218"/>
              <a:gd name="connsiteY0" fmla="*/ 0 h 722461"/>
              <a:gd name="connsiteX1" fmla="*/ 885468 w 1552218"/>
              <a:gd name="connsiteY1" fmla="*/ 415291 h 722461"/>
              <a:gd name="connsiteX2" fmla="*/ 1552218 w 1552218"/>
              <a:gd name="connsiteY2" fmla="*/ 722461 h 722461"/>
              <a:gd name="connsiteX3" fmla="*/ 1552218 w 1552218"/>
              <a:gd name="connsiteY3" fmla="*/ 722461 h 722461"/>
              <a:gd name="connsiteX4" fmla="*/ 0 w 1552218"/>
              <a:gd name="connsiteY4" fmla="*/ 722461 h 722461"/>
              <a:gd name="connsiteX5" fmla="*/ 0 w 1552218"/>
              <a:gd name="connsiteY5" fmla="*/ 722461 h 722461"/>
              <a:gd name="connsiteX6" fmla="*/ 571500 w 1552218"/>
              <a:gd name="connsiteY6" fmla="*/ 427197 h 722461"/>
              <a:gd name="connsiteX7" fmla="*/ 805816 w 1552218"/>
              <a:gd name="connsiteY7" fmla="*/ 0 h 722461"/>
              <a:gd name="connsiteX0" fmla="*/ 741522 w 1552218"/>
              <a:gd name="connsiteY0" fmla="*/ 0 h 441474"/>
              <a:gd name="connsiteX1" fmla="*/ 885468 w 1552218"/>
              <a:gd name="connsiteY1" fmla="*/ 134304 h 441474"/>
              <a:gd name="connsiteX2" fmla="*/ 1552218 w 1552218"/>
              <a:gd name="connsiteY2" fmla="*/ 441474 h 441474"/>
              <a:gd name="connsiteX3" fmla="*/ 1552218 w 1552218"/>
              <a:gd name="connsiteY3" fmla="*/ 441474 h 441474"/>
              <a:gd name="connsiteX4" fmla="*/ 0 w 1552218"/>
              <a:gd name="connsiteY4" fmla="*/ 441474 h 441474"/>
              <a:gd name="connsiteX5" fmla="*/ 0 w 1552218"/>
              <a:gd name="connsiteY5" fmla="*/ 441474 h 441474"/>
              <a:gd name="connsiteX6" fmla="*/ 571500 w 1552218"/>
              <a:gd name="connsiteY6" fmla="*/ 146210 h 441474"/>
              <a:gd name="connsiteX7" fmla="*/ 741522 w 1552218"/>
              <a:gd name="connsiteY7" fmla="*/ 0 h 441474"/>
              <a:gd name="connsiteX0" fmla="*/ 741522 w 1552218"/>
              <a:gd name="connsiteY0" fmla="*/ 0 h 441474"/>
              <a:gd name="connsiteX1" fmla="*/ 885468 w 1552218"/>
              <a:gd name="connsiteY1" fmla="*/ 134304 h 441474"/>
              <a:gd name="connsiteX2" fmla="*/ 1552218 w 1552218"/>
              <a:gd name="connsiteY2" fmla="*/ 441474 h 441474"/>
              <a:gd name="connsiteX3" fmla="*/ 1552218 w 1552218"/>
              <a:gd name="connsiteY3" fmla="*/ 441474 h 441474"/>
              <a:gd name="connsiteX4" fmla="*/ 0 w 1552218"/>
              <a:gd name="connsiteY4" fmla="*/ 441474 h 441474"/>
              <a:gd name="connsiteX5" fmla="*/ 0 w 1552218"/>
              <a:gd name="connsiteY5" fmla="*/ 441474 h 441474"/>
              <a:gd name="connsiteX6" fmla="*/ 571500 w 1552218"/>
              <a:gd name="connsiteY6" fmla="*/ 146210 h 441474"/>
              <a:gd name="connsiteX7" fmla="*/ 741522 w 1552218"/>
              <a:gd name="connsiteY7" fmla="*/ 0 h 441474"/>
              <a:gd name="connsiteX0" fmla="*/ 741522 w 1552218"/>
              <a:gd name="connsiteY0" fmla="*/ 0 h 441474"/>
              <a:gd name="connsiteX1" fmla="*/ 885468 w 1552218"/>
              <a:gd name="connsiteY1" fmla="*/ 134304 h 441474"/>
              <a:gd name="connsiteX2" fmla="*/ 1552218 w 1552218"/>
              <a:gd name="connsiteY2" fmla="*/ 441474 h 441474"/>
              <a:gd name="connsiteX3" fmla="*/ 1552218 w 1552218"/>
              <a:gd name="connsiteY3" fmla="*/ 441474 h 441474"/>
              <a:gd name="connsiteX4" fmla="*/ 0 w 1552218"/>
              <a:gd name="connsiteY4" fmla="*/ 441474 h 441474"/>
              <a:gd name="connsiteX5" fmla="*/ 0 w 1552218"/>
              <a:gd name="connsiteY5" fmla="*/ 441474 h 441474"/>
              <a:gd name="connsiteX6" fmla="*/ 571500 w 1552218"/>
              <a:gd name="connsiteY6" fmla="*/ 146210 h 441474"/>
              <a:gd name="connsiteX7" fmla="*/ 741522 w 1552218"/>
              <a:gd name="connsiteY7" fmla="*/ 0 h 441474"/>
              <a:gd name="connsiteX0" fmla="*/ 715328 w 1552218"/>
              <a:gd name="connsiteY0" fmla="*/ 0 h 360511"/>
              <a:gd name="connsiteX1" fmla="*/ 885468 w 1552218"/>
              <a:gd name="connsiteY1" fmla="*/ 53341 h 360511"/>
              <a:gd name="connsiteX2" fmla="*/ 1552218 w 1552218"/>
              <a:gd name="connsiteY2" fmla="*/ 360511 h 360511"/>
              <a:gd name="connsiteX3" fmla="*/ 1552218 w 1552218"/>
              <a:gd name="connsiteY3" fmla="*/ 360511 h 360511"/>
              <a:gd name="connsiteX4" fmla="*/ 0 w 1552218"/>
              <a:gd name="connsiteY4" fmla="*/ 360511 h 360511"/>
              <a:gd name="connsiteX5" fmla="*/ 0 w 1552218"/>
              <a:gd name="connsiteY5" fmla="*/ 360511 h 360511"/>
              <a:gd name="connsiteX6" fmla="*/ 571500 w 1552218"/>
              <a:gd name="connsiteY6" fmla="*/ 65247 h 360511"/>
              <a:gd name="connsiteX7" fmla="*/ 715328 w 1552218"/>
              <a:gd name="connsiteY7" fmla="*/ 0 h 360511"/>
              <a:gd name="connsiteX0" fmla="*/ 715328 w 1552218"/>
              <a:gd name="connsiteY0" fmla="*/ 0 h 360511"/>
              <a:gd name="connsiteX1" fmla="*/ 885468 w 1552218"/>
              <a:gd name="connsiteY1" fmla="*/ 53341 h 360511"/>
              <a:gd name="connsiteX2" fmla="*/ 1552218 w 1552218"/>
              <a:gd name="connsiteY2" fmla="*/ 360511 h 360511"/>
              <a:gd name="connsiteX3" fmla="*/ 1552218 w 1552218"/>
              <a:gd name="connsiteY3" fmla="*/ 360511 h 360511"/>
              <a:gd name="connsiteX4" fmla="*/ 0 w 1552218"/>
              <a:gd name="connsiteY4" fmla="*/ 360511 h 360511"/>
              <a:gd name="connsiteX5" fmla="*/ 0 w 1552218"/>
              <a:gd name="connsiteY5" fmla="*/ 360511 h 360511"/>
              <a:gd name="connsiteX6" fmla="*/ 566738 w 1552218"/>
              <a:gd name="connsiteY6" fmla="*/ 55722 h 360511"/>
              <a:gd name="connsiteX7" fmla="*/ 715328 w 1552218"/>
              <a:gd name="connsiteY7" fmla="*/ 0 h 360511"/>
              <a:gd name="connsiteX0" fmla="*/ 715328 w 1552218"/>
              <a:gd name="connsiteY0" fmla="*/ 0 h 360511"/>
              <a:gd name="connsiteX1" fmla="*/ 885468 w 1552218"/>
              <a:gd name="connsiteY1" fmla="*/ 53341 h 360511"/>
              <a:gd name="connsiteX2" fmla="*/ 1552218 w 1552218"/>
              <a:gd name="connsiteY2" fmla="*/ 360511 h 360511"/>
              <a:gd name="connsiteX3" fmla="*/ 1552218 w 1552218"/>
              <a:gd name="connsiteY3" fmla="*/ 360511 h 360511"/>
              <a:gd name="connsiteX4" fmla="*/ 0 w 1552218"/>
              <a:gd name="connsiteY4" fmla="*/ 360511 h 360511"/>
              <a:gd name="connsiteX5" fmla="*/ 0 w 1552218"/>
              <a:gd name="connsiteY5" fmla="*/ 360511 h 360511"/>
              <a:gd name="connsiteX6" fmla="*/ 566738 w 1552218"/>
              <a:gd name="connsiteY6" fmla="*/ 55722 h 360511"/>
              <a:gd name="connsiteX7" fmla="*/ 715328 w 1552218"/>
              <a:gd name="connsiteY7" fmla="*/ 0 h 360511"/>
              <a:gd name="connsiteX0" fmla="*/ 715328 w 1552218"/>
              <a:gd name="connsiteY0" fmla="*/ 0 h 360511"/>
              <a:gd name="connsiteX1" fmla="*/ 885468 w 1552218"/>
              <a:gd name="connsiteY1" fmla="*/ 53341 h 360511"/>
              <a:gd name="connsiteX2" fmla="*/ 1552218 w 1552218"/>
              <a:gd name="connsiteY2" fmla="*/ 360511 h 360511"/>
              <a:gd name="connsiteX3" fmla="*/ 1552218 w 1552218"/>
              <a:gd name="connsiteY3" fmla="*/ 360511 h 360511"/>
              <a:gd name="connsiteX4" fmla="*/ 0 w 1552218"/>
              <a:gd name="connsiteY4" fmla="*/ 360511 h 360511"/>
              <a:gd name="connsiteX5" fmla="*/ 0 w 1552218"/>
              <a:gd name="connsiteY5" fmla="*/ 360511 h 360511"/>
              <a:gd name="connsiteX6" fmla="*/ 566738 w 1552218"/>
              <a:gd name="connsiteY6" fmla="*/ 55722 h 360511"/>
              <a:gd name="connsiteX7" fmla="*/ 715328 w 1552218"/>
              <a:gd name="connsiteY7" fmla="*/ 0 h 360511"/>
              <a:gd name="connsiteX0" fmla="*/ 715328 w 1552218"/>
              <a:gd name="connsiteY0" fmla="*/ 0 h 360511"/>
              <a:gd name="connsiteX1" fmla="*/ 885468 w 1552218"/>
              <a:gd name="connsiteY1" fmla="*/ 53341 h 360511"/>
              <a:gd name="connsiteX2" fmla="*/ 1552218 w 1552218"/>
              <a:gd name="connsiteY2" fmla="*/ 360511 h 360511"/>
              <a:gd name="connsiteX3" fmla="*/ 1552218 w 1552218"/>
              <a:gd name="connsiteY3" fmla="*/ 360511 h 360511"/>
              <a:gd name="connsiteX4" fmla="*/ 0 w 1552218"/>
              <a:gd name="connsiteY4" fmla="*/ 360511 h 360511"/>
              <a:gd name="connsiteX5" fmla="*/ 0 w 1552218"/>
              <a:gd name="connsiteY5" fmla="*/ 360511 h 360511"/>
              <a:gd name="connsiteX6" fmla="*/ 566738 w 1552218"/>
              <a:gd name="connsiteY6" fmla="*/ 55722 h 360511"/>
              <a:gd name="connsiteX7" fmla="*/ 715328 w 1552218"/>
              <a:gd name="connsiteY7" fmla="*/ 0 h 360511"/>
              <a:gd name="connsiteX0" fmla="*/ 715328 w 1552218"/>
              <a:gd name="connsiteY0" fmla="*/ 17 h 360528"/>
              <a:gd name="connsiteX1" fmla="*/ 885468 w 1552218"/>
              <a:gd name="connsiteY1" fmla="*/ 53358 h 360528"/>
              <a:gd name="connsiteX2" fmla="*/ 1552218 w 1552218"/>
              <a:gd name="connsiteY2" fmla="*/ 360528 h 360528"/>
              <a:gd name="connsiteX3" fmla="*/ 1552218 w 1552218"/>
              <a:gd name="connsiteY3" fmla="*/ 360528 h 360528"/>
              <a:gd name="connsiteX4" fmla="*/ 0 w 1552218"/>
              <a:gd name="connsiteY4" fmla="*/ 360528 h 360528"/>
              <a:gd name="connsiteX5" fmla="*/ 0 w 1552218"/>
              <a:gd name="connsiteY5" fmla="*/ 360528 h 360528"/>
              <a:gd name="connsiteX6" fmla="*/ 566738 w 1552218"/>
              <a:gd name="connsiteY6" fmla="*/ 55739 h 360528"/>
              <a:gd name="connsiteX7" fmla="*/ 715328 w 1552218"/>
              <a:gd name="connsiteY7" fmla="*/ 17 h 360528"/>
              <a:gd name="connsiteX0" fmla="*/ 715328 w 1552218"/>
              <a:gd name="connsiteY0" fmla="*/ 5 h 360516"/>
              <a:gd name="connsiteX1" fmla="*/ 956906 w 1552218"/>
              <a:gd name="connsiteY1" fmla="*/ 84302 h 360516"/>
              <a:gd name="connsiteX2" fmla="*/ 1552218 w 1552218"/>
              <a:gd name="connsiteY2" fmla="*/ 360516 h 360516"/>
              <a:gd name="connsiteX3" fmla="*/ 1552218 w 1552218"/>
              <a:gd name="connsiteY3" fmla="*/ 360516 h 360516"/>
              <a:gd name="connsiteX4" fmla="*/ 0 w 1552218"/>
              <a:gd name="connsiteY4" fmla="*/ 360516 h 360516"/>
              <a:gd name="connsiteX5" fmla="*/ 0 w 1552218"/>
              <a:gd name="connsiteY5" fmla="*/ 360516 h 360516"/>
              <a:gd name="connsiteX6" fmla="*/ 566738 w 1552218"/>
              <a:gd name="connsiteY6" fmla="*/ 55727 h 360516"/>
              <a:gd name="connsiteX7" fmla="*/ 715328 w 1552218"/>
              <a:gd name="connsiteY7" fmla="*/ 5 h 360516"/>
              <a:gd name="connsiteX0" fmla="*/ 715328 w 1552218"/>
              <a:gd name="connsiteY0" fmla="*/ 4 h 360515"/>
              <a:gd name="connsiteX1" fmla="*/ 956906 w 1552218"/>
              <a:gd name="connsiteY1" fmla="*/ 84301 h 360515"/>
              <a:gd name="connsiteX2" fmla="*/ 1552218 w 1552218"/>
              <a:gd name="connsiteY2" fmla="*/ 360515 h 360515"/>
              <a:gd name="connsiteX3" fmla="*/ 1552218 w 1552218"/>
              <a:gd name="connsiteY3" fmla="*/ 360515 h 360515"/>
              <a:gd name="connsiteX4" fmla="*/ 0 w 1552218"/>
              <a:gd name="connsiteY4" fmla="*/ 360515 h 360515"/>
              <a:gd name="connsiteX5" fmla="*/ 0 w 1552218"/>
              <a:gd name="connsiteY5" fmla="*/ 360515 h 360515"/>
              <a:gd name="connsiteX6" fmla="*/ 566738 w 1552218"/>
              <a:gd name="connsiteY6" fmla="*/ 55726 h 360515"/>
              <a:gd name="connsiteX7" fmla="*/ 715328 w 1552218"/>
              <a:gd name="connsiteY7" fmla="*/ 4 h 360515"/>
              <a:gd name="connsiteX0" fmla="*/ 715328 w 1552218"/>
              <a:gd name="connsiteY0" fmla="*/ 4 h 360515"/>
              <a:gd name="connsiteX1" fmla="*/ 956906 w 1552218"/>
              <a:gd name="connsiteY1" fmla="*/ 84301 h 360515"/>
              <a:gd name="connsiteX2" fmla="*/ 1552218 w 1552218"/>
              <a:gd name="connsiteY2" fmla="*/ 360515 h 360515"/>
              <a:gd name="connsiteX3" fmla="*/ 1552218 w 1552218"/>
              <a:gd name="connsiteY3" fmla="*/ 360515 h 360515"/>
              <a:gd name="connsiteX4" fmla="*/ 0 w 1552218"/>
              <a:gd name="connsiteY4" fmla="*/ 360515 h 360515"/>
              <a:gd name="connsiteX5" fmla="*/ 0 w 1552218"/>
              <a:gd name="connsiteY5" fmla="*/ 360515 h 360515"/>
              <a:gd name="connsiteX6" fmla="*/ 566738 w 1552218"/>
              <a:gd name="connsiteY6" fmla="*/ 55726 h 360515"/>
              <a:gd name="connsiteX7" fmla="*/ 715328 w 1552218"/>
              <a:gd name="connsiteY7" fmla="*/ 4 h 360515"/>
              <a:gd name="connsiteX0" fmla="*/ 715328 w 1552218"/>
              <a:gd name="connsiteY0" fmla="*/ 4 h 360515"/>
              <a:gd name="connsiteX1" fmla="*/ 956906 w 1552218"/>
              <a:gd name="connsiteY1" fmla="*/ 84301 h 360515"/>
              <a:gd name="connsiteX2" fmla="*/ 1552218 w 1552218"/>
              <a:gd name="connsiteY2" fmla="*/ 360515 h 360515"/>
              <a:gd name="connsiteX3" fmla="*/ 1552218 w 1552218"/>
              <a:gd name="connsiteY3" fmla="*/ 360515 h 360515"/>
              <a:gd name="connsiteX4" fmla="*/ 0 w 1552218"/>
              <a:gd name="connsiteY4" fmla="*/ 360515 h 360515"/>
              <a:gd name="connsiteX5" fmla="*/ 0 w 1552218"/>
              <a:gd name="connsiteY5" fmla="*/ 360515 h 360515"/>
              <a:gd name="connsiteX6" fmla="*/ 488156 w 1552218"/>
              <a:gd name="connsiteY6" fmla="*/ 103351 h 360515"/>
              <a:gd name="connsiteX7" fmla="*/ 715328 w 1552218"/>
              <a:gd name="connsiteY7" fmla="*/ 4 h 360515"/>
              <a:gd name="connsiteX0" fmla="*/ 715328 w 1552218"/>
              <a:gd name="connsiteY0" fmla="*/ 4 h 360515"/>
              <a:gd name="connsiteX1" fmla="*/ 956906 w 1552218"/>
              <a:gd name="connsiteY1" fmla="*/ 84301 h 360515"/>
              <a:gd name="connsiteX2" fmla="*/ 1552218 w 1552218"/>
              <a:gd name="connsiteY2" fmla="*/ 360515 h 360515"/>
              <a:gd name="connsiteX3" fmla="*/ 1552218 w 1552218"/>
              <a:gd name="connsiteY3" fmla="*/ 360515 h 360515"/>
              <a:gd name="connsiteX4" fmla="*/ 0 w 1552218"/>
              <a:gd name="connsiteY4" fmla="*/ 360515 h 360515"/>
              <a:gd name="connsiteX5" fmla="*/ 0 w 1552218"/>
              <a:gd name="connsiteY5" fmla="*/ 360515 h 360515"/>
              <a:gd name="connsiteX6" fmla="*/ 488156 w 1552218"/>
              <a:gd name="connsiteY6" fmla="*/ 103351 h 360515"/>
              <a:gd name="connsiteX7" fmla="*/ 715328 w 1552218"/>
              <a:gd name="connsiteY7" fmla="*/ 4 h 360515"/>
              <a:gd name="connsiteX0" fmla="*/ 715328 w 1552218"/>
              <a:gd name="connsiteY0" fmla="*/ 4 h 360515"/>
              <a:gd name="connsiteX1" fmla="*/ 956906 w 1552218"/>
              <a:gd name="connsiteY1" fmla="*/ 84301 h 360515"/>
              <a:gd name="connsiteX2" fmla="*/ 1552218 w 1552218"/>
              <a:gd name="connsiteY2" fmla="*/ 360515 h 360515"/>
              <a:gd name="connsiteX3" fmla="*/ 1552218 w 1552218"/>
              <a:gd name="connsiteY3" fmla="*/ 360515 h 360515"/>
              <a:gd name="connsiteX4" fmla="*/ 0 w 1552218"/>
              <a:gd name="connsiteY4" fmla="*/ 360515 h 360515"/>
              <a:gd name="connsiteX5" fmla="*/ 0 w 1552218"/>
              <a:gd name="connsiteY5" fmla="*/ 360515 h 360515"/>
              <a:gd name="connsiteX6" fmla="*/ 488156 w 1552218"/>
              <a:gd name="connsiteY6" fmla="*/ 103351 h 360515"/>
              <a:gd name="connsiteX7" fmla="*/ 715328 w 1552218"/>
              <a:gd name="connsiteY7" fmla="*/ 4 h 360515"/>
              <a:gd name="connsiteX0" fmla="*/ 715328 w 1552218"/>
              <a:gd name="connsiteY0" fmla="*/ 0 h 360511"/>
              <a:gd name="connsiteX1" fmla="*/ 956906 w 1552218"/>
              <a:gd name="connsiteY1" fmla="*/ 84297 h 360511"/>
              <a:gd name="connsiteX2" fmla="*/ 1552218 w 1552218"/>
              <a:gd name="connsiteY2" fmla="*/ 360511 h 360511"/>
              <a:gd name="connsiteX3" fmla="*/ 1552218 w 1552218"/>
              <a:gd name="connsiteY3" fmla="*/ 360511 h 360511"/>
              <a:gd name="connsiteX4" fmla="*/ 0 w 1552218"/>
              <a:gd name="connsiteY4" fmla="*/ 360511 h 360511"/>
              <a:gd name="connsiteX5" fmla="*/ 0 w 1552218"/>
              <a:gd name="connsiteY5" fmla="*/ 360511 h 360511"/>
              <a:gd name="connsiteX6" fmla="*/ 488156 w 1552218"/>
              <a:gd name="connsiteY6" fmla="*/ 103347 h 360511"/>
              <a:gd name="connsiteX7" fmla="*/ 715328 w 1552218"/>
              <a:gd name="connsiteY7" fmla="*/ 0 h 360511"/>
              <a:gd name="connsiteX0" fmla="*/ 715328 w 1552218"/>
              <a:gd name="connsiteY0" fmla="*/ 0 h 360511"/>
              <a:gd name="connsiteX1" fmla="*/ 956906 w 1552218"/>
              <a:gd name="connsiteY1" fmla="*/ 84297 h 360511"/>
              <a:gd name="connsiteX2" fmla="*/ 1552218 w 1552218"/>
              <a:gd name="connsiteY2" fmla="*/ 360511 h 360511"/>
              <a:gd name="connsiteX3" fmla="*/ 1552218 w 1552218"/>
              <a:gd name="connsiteY3" fmla="*/ 360511 h 360511"/>
              <a:gd name="connsiteX4" fmla="*/ 0 w 1552218"/>
              <a:gd name="connsiteY4" fmla="*/ 360511 h 360511"/>
              <a:gd name="connsiteX5" fmla="*/ 0 w 1552218"/>
              <a:gd name="connsiteY5" fmla="*/ 360511 h 360511"/>
              <a:gd name="connsiteX6" fmla="*/ 488156 w 1552218"/>
              <a:gd name="connsiteY6" fmla="*/ 103347 h 360511"/>
              <a:gd name="connsiteX7" fmla="*/ 715328 w 1552218"/>
              <a:gd name="connsiteY7" fmla="*/ 0 h 360511"/>
              <a:gd name="connsiteX0" fmla="*/ 776428 w 1552218"/>
              <a:gd name="connsiteY0" fmla="*/ 0 h 363492"/>
              <a:gd name="connsiteX1" fmla="*/ 956906 w 1552218"/>
              <a:gd name="connsiteY1" fmla="*/ 87278 h 363492"/>
              <a:gd name="connsiteX2" fmla="*/ 1552218 w 1552218"/>
              <a:gd name="connsiteY2" fmla="*/ 363492 h 363492"/>
              <a:gd name="connsiteX3" fmla="*/ 1552218 w 1552218"/>
              <a:gd name="connsiteY3" fmla="*/ 363492 h 363492"/>
              <a:gd name="connsiteX4" fmla="*/ 0 w 1552218"/>
              <a:gd name="connsiteY4" fmla="*/ 363492 h 363492"/>
              <a:gd name="connsiteX5" fmla="*/ 0 w 1552218"/>
              <a:gd name="connsiteY5" fmla="*/ 363492 h 363492"/>
              <a:gd name="connsiteX6" fmla="*/ 488156 w 1552218"/>
              <a:gd name="connsiteY6" fmla="*/ 106328 h 363492"/>
              <a:gd name="connsiteX7" fmla="*/ 776428 w 1552218"/>
              <a:gd name="connsiteY7" fmla="*/ 0 h 363492"/>
              <a:gd name="connsiteX0" fmla="*/ 776428 w 1552218"/>
              <a:gd name="connsiteY0" fmla="*/ 0 h 363492"/>
              <a:gd name="connsiteX1" fmla="*/ 995653 w 1552218"/>
              <a:gd name="connsiteY1" fmla="*/ 84297 h 363492"/>
              <a:gd name="connsiteX2" fmla="*/ 1552218 w 1552218"/>
              <a:gd name="connsiteY2" fmla="*/ 363492 h 363492"/>
              <a:gd name="connsiteX3" fmla="*/ 1552218 w 1552218"/>
              <a:gd name="connsiteY3" fmla="*/ 363492 h 363492"/>
              <a:gd name="connsiteX4" fmla="*/ 0 w 1552218"/>
              <a:gd name="connsiteY4" fmla="*/ 363492 h 363492"/>
              <a:gd name="connsiteX5" fmla="*/ 0 w 1552218"/>
              <a:gd name="connsiteY5" fmla="*/ 363492 h 363492"/>
              <a:gd name="connsiteX6" fmla="*/ 488156 w 1552218"/>
              <a:gd name="connsiteY6" fmla="*/ 106328 h 363492"/>
              <a:gd name="connsiteX7" fmla="*/ 776428 w 1552218"/>
              <a:gd name="connsiteY7" fmla="*/ 0 h 363492"/>
              <a:gd name="connsiteX0" fmla="*/ 776428 w 1552218"/>
              <a:gd name="connsiteY0" fmla="*/ 0 h 363492"/>
              <a:gd name="connsiteX1" fmla="*/ 995653 w 1552218"/>
              <a:gd name="connsiteY1" fmla="*/ 84297 h 363492"/>
              <a:gd name="connsiteX2" fmla="*/ 1552218 w 1552218"/>
              <a:gd name="connsiteY2" fmla="*/ 363492 h 363492"/>
              <a:gd name="connsiteX3" fmla="*/ 1552218 w 1552218"/>
              <a:gd name="connsiteY3" fmla="*/ 363492 h 363492"/>
              <a:gd name="connsiteX4" fmla="*/ 0 w 1552218"/>
              <a:gd name="connsiteY4" fmla="*/ 363492 h 363492"/>
              <a:gd name="connsiteX5" fmla="*/ 0 w 1552218"/>
              <a:gd name="connsiteY5" fmla="*/ 363492 h 363492"/>
              <a:gd name="connsiteX6" fmla="*/ 558198 w 1552218"/>
              <a:gd name="connsiteY6" fmla="*/ 86955 h 363492"/>
              <a:gd name="connsiteX7" fmla="*/ 776428 w 1552218"/>
              <a:gd name="connsiteY7" fmla="*/ 0 h 363492"/>
              <a:gd name="connsiteX0" fmla="*/ 776428 w 1552218"/>
              <a:gd name="connsiteY0" fmla="*/ 0 h 363492"/>
              <a:gd name="connsiteX1" fmla="*/ 995653 w 1552218"/>
              <a:gd name="connsiteY1" fmla="*/ 84297 h 363492"/>
              <a:gd name="connsiteX2" fmla="*/ 1552218 w 1552218"/>
              <a:gd name="connsiteY2" fmla="*/ 363492 h 363492"/>
              <a:gd name="connsiteX3" fmla="*/ 1552218 w 1552218"/>
              <a:gd name="connsiteY3" fmla="*/ 363492 h 363492"/>
              <a:gd name="connsiteX4" fmla="*/ 0 w 1552218"/>
              <a:gd name="connsiteY4" fmla="*/ 363492 h 363492"/>
              <a:gd name="connsiteX5" fmla="*/ 0 w 1552218"/>
              <a:gd name="connsiteY5" fmla="*/ 363492 h 363492"/>
              <a:gd name="connsiteX6" fmla="*/ 558198 w 1552218"/>
              <a:gd name="connsiteY6" fmla="*/ 86955 h 363492"/>
              <a:gd name="connsiteX7" fmla="*/ 776428 w 1552218"/>
              <a:gd name="connsiteY7" fmla="*/ 0 h 363492"/>
              <a:gd name="connsiteX0" fmla="*/ 776428 w 1552218"/>
              <a:gd name="connsiteY0" fmla="*/ 0 h 363492"/>
              <a:gd name="connsiteX1" fmla="*/ 995653 w 1552218"/>
              <a:gd name="connsiteY1" fmla="*/ 84297 h 363492"/>
              <a:gd name="connsiteX2" fmla="*/ 1552218 w 1552218"/>
              <a:gd name="connsiteY2" fmla="*/ 363492 h 363492"/>
              <a:gd name="connsiteX3" fmla="*/ 1552218 w 1552218"/>
              <a:gd name="connsiteY3" fmla="*/ 363492 h 363492"/>
              <a:gd name="connsiteX4" fmla="*/ 0 w 1552218"/>
              <a:gd name="connsiteY4" fmla="*/ 363492 h 363492"/>
              <a:gd name="connsiteX5" fmla="*/ 0 w 1552218"/>
              <a:gd name="connsiteY5" fmla="*/ 363492 h 363492"/>
              <a:gd name="connsiteX6" fmla="*/ 558198 w 1552218"/>
              <a:gd name="connsiteY6" fmla="*/ 86955 h 363492"/>
              <a:gd name="connsiteX7" fmla="*/ 776428 w 1552218"/>
              <a:gd name="connsiteY7" fmla="*/ 0 h 363492"/>
              <a:gd name="connsiteX0" fmla="*/ 776428 w 1552218"/>
              <a:gd name="connsiteY0" fmla="*/ 0 h 363492"/>
              <a:gd name="connsiteX1" fmla="*/ 995653 w 1552218"/>
              <a:gd name="connsiteY1" fmla="*/ 84297 h 363492"/>
              <a:gd name="connsiteX2" fmla="*/ 1552218 w 1552218"/>
              <a:gd name="connsiteY2" fmla="*/ 363492 h 363492"/>
              <a:gd name="connsiteX3" fmla="*/ 1552218 w 1552218"/>
              <a:gd name="connsiteY3" fmla="*/ 363492 h 363492"/>
              <a:gd name="connsiteX4" fmla="*/ 0 w 1552218"/>
              <a:gd name="connsiteY4" fmla="*/ 363492 h 363492"/>
              <a:gd name="connsiteX5" fmla="*/ 0 w 1552218"/>
              <a:gd name="connsiteY5" fmla="*/ 363492 h 363492"/>
              <a:gd name="connsiteX6" fmla="*/ 558198 w 1552218"/>
              <a:gd name="connsiteY6" fmla="*/ 86955 h 363492"/>
              <a:gd name="connsiteX7" fmla="*/ 776428 w 1552218"/>
              <a:gd name="connsiteY7" fmla="*/ 0 h 363492"/>
              <a:gd name="connsiteX0" fmla="*/ 776428 w 1552218"/>
              <a:gd name="connsiteY0" fmla="*/ 0 h 363492"/>
              <a:gd name="connsiteX1" fmla="*/ 995653 w 1552218"/>
              <a:gd name="connsiteY1" fmla="*/ 84297 h 363492"/>
              <a:gd name="connsiteX2" fmla="*/ 1552218 w 1552218"/>
              <a:gd name="connsiteY2" fmla="*/ 363492 h 363492"/>
              <a:gd name="connsiteX3" fmla="*/ 1552218 w 1552218"/>
              <a:gd name="connsiteY3" fmla="*/ 363492 h 363492"/>
              <a:gd name="connsiteX4" fmla="*/ 0 w 1552218"/>
              <a:gd name="connsiteY4" fmla="*/ 363492 h 363492"/>
              <a:gd name="connsiteX5" fmla="*/ 0 w 1552218"/>
              <a:gd name="connsiteY5" fmla="*/ 363492 h 363492"/>
              <a:gd name="connsiteX6" fmla="*/ 558198 w 1552218"/>
              <a:gd name="connsiteY6" fmla="*/ 86955 h 363492"/>
              <a:gd name="connsiteX7" fmla="*/ 776428 w 1552218"/>
              <a:gd name="connsiteY7" fmla="*/ 0 h 363492"/>
              <a:gd name="connsiteX0" fmla="*/ 773448 w 1552218"/>
              <a:gd name="connsiteY0" fmla="*/ 0 h 347099"/>
              <a:gd name="connsiteX1" fmla="*/ 995653 w 1552218"/>
              <a:gd name="connsiteY1" fmla="*/ 67904 h 347099"/>
              <a:gd name="connsiteX2" fmla="*/ 1552218 w 1552218"/>
              <a:gd name="connsiteY2" fmla="*/ 347099 h 347099"/>
              <a:gd name="connsiteX3" fmla="*/ 1552218 w 1552218"/>
              <a:gd name="connsiteY3" fmla="*/ 347099 h 347099"/>
              <a:gd name="connsiteX4" fmla="*/ 0 w 1552218"/>
              <a:gd name="connsiteY4" fmla="*/ 347099 h 347099"/>
              <a:gd name="connsiteX5" fmla="*/ 0 w 1552218"/>
              <a:gd name="connsiteY5" fmla="*/ 347099 h 347099"/>
              <a:gd name="connsiteX6" fmla="*/ 558198 w 1552218"/>
              <a:gd name="connsiteY6" fmla="*/ 70562 h 347099"/>
              <a:gd name="connsiteX7" fmla="*/ 773448 w 1552218"/>
              <a:gd name="connsiteY7" fmla="*/ 0 h 34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2218" h="347099">
                <a:moveTo>
                  <a:pt x="773448" y="0"/>
                </a:moveTo>
                <a:cubicBezTo>
                  <a:pt x="901595" y="6975"/>
                  <a:pt x="928621" y="32660"/>
                  <a:pt x="995653" y="67904"/>
                </a:cubicBezTo>
                <a:lnTo>
                  <a:pt x="1552218" y="347099"/>
                </a:lnTo>
                <a:lnTo>
                  <a:pt x="1552218" y="347099"/>
                </a:lnTo>
                <a:lnTo>
                  <a:pt x="0" y="347099"/>
                </a:lnTo>
                <a:lnTo>
                  <a:pt x="0" y="347099"/>
                </a:lnTo>
                <a:lnTo>
                  <a:pt x="558198" y="70562"/>
                </a:lnTo>
                <a:cubicBezTo>
                  <a:pt x="620186" y="37925"/>
                  <a:pt x="639559" y="13924"/>
                  <a:pt x="773448" y="0"/>
                </a:cubicBezTo>
                <a:close/>
              </a:path>
            </a:pathLst>
          </a:custGeom>
          <a:solidFill>
            <a:srgbClr val="FF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27584" y="1628800"/>
            <a:ext cx="4176464" cy="432048"/>
          </a:xfrm>
          <a:solidFill>
            <a:srgbClr val="CC0066"/>
          </a:solidFill>
        </p:spPr>
        <p:txBody>
          <a:bodyPr>
            <a:noAutofit/>
          </a:bodyPr>
          <a:lstStyle>
            <a:lvl1pPr>
              <a:defRPr sz="2400" b="1" baseline="0">
                <a:solidFill>
                  <a:schemeClr val="bg1"/>
                </a:solidFill>
                <a:latin typeface="Minion Pro" pitchFamily="18" charset="0"/>
              </a:defRPr>
            </a:lvl1pPr>
          </a:lstStyle>
          <a:p>
            <a:r>
              <a:rPr lang="hu-HU" dirty="0" smtClean="0"/>
              <a:t>CÍM, CSUPA NAGYBETŰVEL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7584" y="2276872"/>
            <a:ext cx="7632848" cy="3744674"/>
          </a:xfrm>
        </p:spPr>
        <p:txBody>
          <a:bodyPr>
            <a:normAutofit/>
          </a:bodyPr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cxnSp>
        <p:nvCxnSpPr>
          <p:cNvPr id="11" name="Egyenes összekötő 10"/>
          <p:cNvCxnSpPr/>
          <p:nvPr userDrawn="1"/>
        </p:nvCxnSpPr>
        <p:spPr>
          <a:xfrm>
            <a:off x="7305349" y="966133"/>
            <a:ext cx="14983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 userDrawn="1"/>
        </p:nvCxnSpPr>
        <p:spPr>
          <a:xfrm>
            <a:off x="7301426" y="1135094"/>
            <a:ext cx="15022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 userDrawn="1"/>
        </p:nvSpPr>
        <p:spPr>
          <a:xfrm>
            <a:off x="7318251" y="951844"/>
            <a:ext cx="145256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700" dirty="0" smtClean="0"/>
              <a:t>INFO@KIG.HU  |  WWW.KIG.HU</a:t>
            </a:r>
          </a:p>
        </p:txBody>
      </p:sp>
      <p:pic>
        <p:nvPicPr>
          <p:cNvPr id="14" name="Kép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349" y="289364"/>
            <a:ext cx="1529274" cy="619356"/>
          </a:xfrm>
          <a:prstGeom prst="rect">
            <a:avLst/>
          </a:prstGeom>
        </p:spPr>
      </p:pic>
      <p:cxnSp>
        <p:nvCxnSpPr>
          <p:cNvPr id="18" name="Egyenes összekötő 17"/>
          <p:cNvCxnSpPr/>
          <p:nvPr userDrawn="1"/>
        </p:nvCxnSpPr>
        <p:spPr>
          <a:xfrm>
            <a:off x="539552" y="6448153"/>
            <a:ext cx="80648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/>
          <p:cNvSpPr txBox="1"/>
          <p:nvPr userDrawn="1"/>
        </p:nvSpPr>
        <p:spPr>
          <a:xfrm>
            <a:off x="1384236" y="6495147"/>
            <a:ext cx="69321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00" spc="300" dirty="0" smtClean="0">
                <a:solidFill>
                  <a:schemeClr val="tx2">
                    <a:lumMod val="75000"/>
                  </a:schemeClr>
                </a:solidFill>
              </a:rPr>
              <a:t>SÁNDOR ISTVÁN ÚJPEST GYERMEKEIÉRT</a:t>
            </a:r>
            <a:r>
              <a:rPr lang="hu-HU" sz="1000" spc="300" baseline="0" dirty="0" smtClean="0">
                <a:solidFill>
                  <a:schemeClr val="tx2">
                    <a:lumMod val="75000"/>
                  </a:schemeClr>
                </a:solidFill>
              </a:rPr>
              <a:t> DÍJJAL KITÜNTETETT ISKOLA</a:t>
            </a:r>
            <a:endParaRPr lang="hu-HU" sz="1000" spc="3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266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 userDrawn="1"/>
        </p:nvSpPr>
        <p:spPr>
          <a:xfrm>
            <a:off x="0" y="-7590"/>
            <a:ext cx="9144000" cy="686559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Úk</a:t>
            </a:r>
            <a:endParaRPr lang="hu-HU" dirty="0"/>
          </a:p>
        </p:txBody>
      </p:sp>
      <p:sp>
        <p:nvSpPr>
          <p:cNvPr id="9" name="Háromszög 6"/>
          <p:cNvSpPr/>
          <p:nvPr userDrawn="1"/>
        </p:nvSpPr>
        <p:spPr>
          <a:xfrm>
            <a:off x="61575" y="185367"/>
            <a:ext cx="9023049" cy="6608961"/>
          </a:xfrm>
          <a:custGeom>
            <a:avLst/>
            <a:gdLst>
              <a:gd name="connsiteX0" fmla="*/ 828092 w 2716367"/>
              <a:gd name="connsiteY0" fmla="*/ 0 h 1656184"/>
              <a:gd name="connsiteX1" fmla="*/ 2440331 w 2716367"/>
              <a:gd name="connsiteY1" fmla="*/ 0 h 1656184"/>
              <a:gd name="connsiteX2" fmla="*/ 2716367 w 2716367"/>
              <a:gd name="connsiteY2" fmla="*/ 276036 h 1656184"/>
              <a:gd name="connsiteX3" fmla="*/ 2716367 w 2716367"/>
              <a:gd name="connsiteY3" fmla="*/ 1656184 h 1656184"/>
              <a:gd name="connsiteX4" fmla="*/ 0 w 2716367"/>
              <a:gd name="connsiteY4" fmla="*/ 1656184 h 1656184"/>
              <a:gd name="connsiteX5" fmla="*/ 0 w 2716367"/>
              <a:gd name="connsiteY5" fmla="*/ 828092 h 1656184"/>
              <a:gd name="connsiteX6" fmla="*/ 828092 w 2716367"/>
              <a:gd name="connsiteY6" fmla="*/ 0 h 1656184"/>
              <a:gd name="connsiteX0" fmla="*/ 828092 w 3545042"/>
              <a:gd name="connsiteY0" fmla="*/ 0 h 1656184"/>
              <a:gd name="connsiteX1" fmla="*/ 2440331 w 3545042"/>
              <a:gd name="connsiteY1" fmla="*/ 0 h 1656184"/>
              <a:gd name="connsiteX2" fmla="*/ 3545042 w 3545042"/>
              <a:gd name="connsiteY2" fmla="*/ 256986 h 1656184"/>
              <a:gd name="connsiteX3" fmla="*/ 2716367 w 3545042"/>
              <a:gd name="connsiteY3" fmla="*/ 1656184 h 1656184"/>
              <a:gd name="connsiteX4" fmla="*/ 0 w 3545042"/>
              <a:gd name="connsiteY4" fmla="*/ 1656184 h 1656184"/>
              <a:gd name="connsiteX5" fmla="*/ 0 w 3545042"/>
              <a:gd name="connsiteY5" fmla="*/ 828092 h 1656184"/>
              <a:gd name="connsiteX6" fmla="*/ 828092 w 3545042"/>
              <a:gd name="connsiteY6" fmla="*/ 0 h 1656184"/>
              <a:gd name="connsiteX0" fmla="*/ 3047417 w 5764367"/>
              <a:gd name="connsiteY0" fmla="*/ 0 h 5028034"/>
              <a:gd name="connsiteX1" fmla="*/ 4659656 w 5764367"/>
              <a:gd name="connsiteY1" fmla="*/ 0 h 5028034"/>
              <a:gd name="connsiteX2" fmla="*/ 5764367 w 5764367"/>
              <a:gd name="connsiteY2" fmla="*/ 256986 h 5028034"/>
              <a:gd name="connsiteX3" fmla="*/ 4935692 w 5764367"/>
              <a:gd name="connsiteY3" fmla="*/ 1656184 h 5028034"/>
              <a:gd name="connsiteX4" fmla="*/ 0 w 5764367"/>
              <a:gd name="connsiteY4" fmla="*/ 5028034 h 5028034"/>
              <a:gd name="connsiteX5" fmla="*/ 2219325 w 5764367"/>
              <a:gd name="connsiteY5" fmla="*/ 828092 h 5028034"/>
              <a:gd name="connsiteX6" fmla="*/ 3047417 w 5764367"/>
              <a:gd name="connsiteY6" fmla="*/ 0 h 5028034"/>
              <a:gd name="connsiteX0" fmla="*/ 3047417 w 9050492"/>
              <a:gd name="connsiteY0" fmla="*/ 0 h 5028034"/>
              <a:gd name="connsiteX1" fmla="*/ 4659656 w 9050492"/>
              <a:gd name="connsiteY1" fmla="*/ 0 h 5028034"/>
              <a:gd name="connsiteX2" fmla="*/ 5764367 w 9050492"/>
              <a:gd name="connsiteY2" fmla="*/ 256986 h 5028034"/>
              <a:gd name="connsiteX3" fmla="*/ 9050492 w 9050492"/>
              <a:gd name="connsiteY3" fmla="*/ 5028034 h 5028034"/>
              <a:gd name="connsiteX4" fmla="*/ 0 w 9050492"/>
              <a:gd name="connsiteY4" fmla="*/ 5028034 h 5028034"/>
              <a:gd name="connsiteX5" fmla="*/ 2219325 w 9050492"/>
              <a:gd name="connsiteY5" fmla="*/ 828092 h 5028034"/>
              <a:gd name="connsiteX6" fmla="*/ 3047417 w 9050492"/>
              <a:gd name="connsiteY6" fmla="*/ 0 h 5028034"/>
              <a:gd name="connsiteX0" fmla="*/ 3047417 w 9050492"/>
              <a:gd name="connsiteY0" fmla="*/ 0 h 5028034"/>
              <a:gd name="connsiteX1" fmla="*/ 4659656 w 9050492"/>
              <a:gd name="connsiteY1" fmla="*/ 0 h 5028034"/>
              <a:gd name="connsiteX2" fmla="*/ 5764367 w 9050492"/>
              <a:gd name="connsiteY2" fmla="*/ 256986 h 5028034"/>
              <a:gd name="connsiteX3" fmla="*/ 9050492 w 9050492"/>
              <a:gd name="connsiteY3" fmla="*/ 5028034 h 5028034"/>
              <a:gd name="connsiteX4" fmla="*/ 0 w 9050492"/>
              <a:gd name="connsiteY4" fmla="*/ 5028034 h 5028034"/>
              <a:gd name="connsiteX5" fmla="*/ 0 w 9050492"/>
              <a:gd name="connsiteY5" fmla="*/ 3466517 h 5028034"/>
              <a:gd name="connsiteX6" fmla="*/ 3047417 w 9050492"/>
              <a:gd name="connsiteY6" fmla="*/ 0 h 5028034"/>
              <a:gd name="connsiteX0" fmla="*/ 4123742 w 9050492"/>
              <a:gd name="connsiteY0" fmla="*/ 2743200 h 5028034"/>
              <a:gd name="connsiteX1" fmla="*/ 4659656 w 9050492"/>
              <a:gd name="connsiteY1" fmla="*/ 0 h 5028034"/>
              <a:gd name="connsiteX2" fmla="*/ 5764367 w 9050492"/>
              <a:gd name="connsiteY2" fmla="*/ 256986 h 5028034"/>
              <a:gd name="connsiteX3" fmla="*/ 9050492 w 9050492"/>
              <a:gd name="connsiteY3" fmla="*/ 5028034 h 5028034"/>
              <a:gd name="connsiteX4" fmla="*/ 0 w 9050492"/>
              <a:gd name="connsiteY4" fmla="*/ 5028034 h 5028034"/>
              <a:gd name="connsiteX5" fmla="*/ 0 w 9050492"/>
              <a:gd name="connsiteY5" fmla="*/ 3466517 h 5028034"/>
              <a:gd name="connsiteX6" fmla="*/ 4123742 w 9050492"/>
              <a:gd name="connsiteY6" fmla="*/ 2743200 h 5028034"/>
              <a:gd name="connsiteX0" fmla="*/ 3723692 w 9050492"/>
              <a:gd name="connsiteY0" fmla="*/ 1638300 h 5028034"/>
              <a:gd name="connsiteX1" fmla="*/ 4659656 w 9050492"/>
              <a:gd name="connsiteY1" fmla="*/ 0 h 5028034"/>
              <a:gd name="connsiteX2" fmla="*/ 5764367 w 9050492"/>
              <a:gd name="connsiteY2" fmla="*/ 256986 h 5028034"/>
              <a:gd name="connsiteX3" fmla="*/ 9050492 w 9050492"/>
              <a:gd name="connsiteY3" fmla="*/ 5028034 h 5028034"/>
              <a:gd name="connsiteX4" fmla="*/ 0 w 9050492"/>
              <a:gd name="connsiteY4" fmla="*/ 5028034 h 5028034"/>
              <a:gd name="connsiteX5" fmla="*/ 0 w 9050492"/>
              <a:gd name="connsiteY5" fmla="*/ 3466517 h 5028034"/>
              <a:gd name="connsiteX6" fmla="*/ 3723692 w 9050492"/>
              <a:gd name="connsiteY6" fmla="*/ 1638300 h 5028034"/>
              <a:gd name="connsiteX0" fmla="*/ 3723692 w 9050492"/>
              <a:gd name="connsiteY0" fmla="*/ 1638300 h 5028034"/>
              <a:gd name="connsiteX1" fmla="*/ 4659656 w 9050492"/>
              <a:gd name="connsiteY1" fmla="*/ 0 h 5028034"/>
              <a:gd name="connsiteX2" fmla="*/ 5764367 w 9050492"/>
              <a:gd name="connsiteY2" fmla="*/ 256986 h 5028034"/>
              <a:gd name="connsiteX3" fmla="*/ 9050492 w 9050492"/>
              <a:gd name="connsiteY3" fmla="*/ 5028034 h 5028034"/>
              <a:gd name="connsiteX4" fmla="*/ 0 w 9050492"/>
              <a:gd name="connsiteY4" fmla="*/ 5028034 h 5028034"/>
              <a:gd name="connsiteX5" fmla="*/ 0 w 9050492"/>
              <a:gd name="connsiteY5" fmla="*/ 3466517 h 5028034"/>
              <a:gd name="connsiteX6" fmla="*/ 3723692 w 9050492"/>
              <a:gd name="connsiteY6" fmla="*/ 1638300 h 5028034"/>
              <a:gd name="connsiteX0" fmla="*/ 3723692 w 9050492"/>
              <a:gd name="connsiteY0" fmla="*/ 1638300 h 5028034"/>
              <a:gd name="connsiteX1" fmla="*/ 4659656 w 9050492"/>
              <a:gd name="connsiteY1" fmla="*/ 0 h 5028034"/>
              <a:gd name="connsiteX2" fmla="*/ 5764367 w 9050492"/>
              <a:gd name="connsiteY2" fmla="*/ 256986 h 5028034"/>
              <a:gd name="connsiteX3" fmla="*/ 9050492 w 9050492"/>
              <a:gd name="connsiteY3" fmla="*/ 5028034 h 5028034"/>
              <a:gd name="connsiteX4" fmla="*/ 0 w 9050492"/>
              <a:gd name="connsiteY4" fmla="*/ 5028034 h 5028034"/>
              <a:gd name="connsiteX5" fmla="*/ 0 w 9050492"/>
              <a:gd name="connsiteY5" fmla="*/ 3466517 h 5028034"/>
              <a:gd name="connsiteX6" fmla="*/ 3723692 w 9050492"/>
              <a:gd name="connsiteY6" fmla="*/ 1638300 h 5028034"/>
              <a:gd name="connsiteX0" fmla="*/ 3723692 w 9050492"/>
              <a:gd name="connsiteY0" fmla="*/ 1638300 h 5028034"/>
              <a:gd name="connsiteX1" fmla="*/ 4659656 w 9050492"/>
              <a:gd name="connsiteY1" fmla="*/ 0 h 5028034"/>
              <a:gd name="connsiteX2" fmla="*/ 9021917 w 9050492"/>
              <a:gd name="connsiteY2" fmla="*/ 3428811 h 5028034"/>
              <a:gd name="connsiteX3" fmla="*/ 9050492 w 9050492"/>
              <a:gd name="connsiteY3" fmla="*/ 5028034 h 5028034"/>
              <a:gd name="connsiteX4" fmla="*/ 0 w 9050492"/>
              <a:gd name="connsiteY4" fmla="*/ 5028034 h 5028034"/>
              <a:gd name="connsiteX5" fmla="*/ 0 w 9050492"/>
              <a:gd name="connsiteY5" fmla="*/ 3466517 h 5028034"/>
              <a:gd name="connsiteX6" fmla="*/ 3723692 w 9050492"/>
              <a:gd name="connsiteY6" fmla="*/ 1638300 h 5028034"/>
              <a:gd name="connsiteX0" fmla="*/ 3723692 w 9050492"/>
              <a:gd name="connsiteY0" fmla="*/ 0 h 3389734"/>
              <a:gd name="connsiteX1" fmla="*/ 5850281 w 9050492"/>
              <a:gd name="connsiteY1" fmla="*/ 295275 h 3389734"/>
              <a:gd name="connsiteX2" fmla="*/ 9021917 w 9050492"/>
              <a:gd name="connsiteY2" fmla="*/ 1790511 h 3389734"/>
              <a:gd name="connsiteX3" fmla="*/ 9050492 w 9050492"/>
              <a:gd name="connsiteY3" fmla="*/ 3389734 h 3389734"/>
              <a:gd name="connsiteX4" fmla="*/ 0 w 9050492"/>
              <a:gd name="connsiteY4" fmla="*/ 3389734 h 3389734"/>
              <a:gd name="connsiteX5" fmla="*/ 0 w 9050492"/>
              <a:gd name="connsiteY5" fmla="*/ 1828217 h 3389734"/>
              <a:gd name="connsiteX6" fmla="*/ 3723692 w 9050492"/>
              <a:gd name="connsiteY6" fmla="*/ 0 h 3389734"/>
              <a:gd name="connsiteX0" fmla="*/ 3723692 w 9050492"/>
              <a:gd name="connsiteY0" fmla="*/ 0 h 3389734"/>
              <a:gd name="connsiteX1" fmla="*/ 5574056 w 9050492"/>
              <a:gd name="connsiteY1" fmla="*/ 28575 h 3389734"/>
              <a:gd name="connsiteX2" fmla="*/ 9021917 w 9050492"/>
              <a:gd name="connsiteY2" fmla="*/ 1790511 h 3389734"/>
              <a:gd name="connsiteX3" fmla="*/ 9050492 w 9050492"/>
              <a:gd name="connsiteY3" fmla="*/ 3389734 h 3389734"/>
              <a:gd name="connsiteX4" fmla="*/ 0 w 9050492"/>
              <a:gd name="connsiteY4" fmla="*/ 3389734 h 3389734"/>
              <a:gd name="connsiteX5" fmla="*/ 0 w 9050492"/>
              <a:gd name="connsiteY5" fmla="*/ 1828217 h 3389734"/>
              <a:gd name="connsiteX6" fmla="*/ 3723692 w 9050492"/>
              <a:gd name="connsiteY6" fmla="*/ 0 h 3389734"/>
              <a:gd name="connsiteX0" fmla="*/ 3761792 w 9050492"/>
              <a:gd name="connsiteY0" fmla="*/ 0 h 3427834"/>
              <a:gd name="connsiteX1" fmla="*/ 5574056 w 9050492"/>
              <a:gd name="connsiteY1" fmla="*/ 66675 h 3427834"/>
              <a:gd name="connsiteX2" fmla="*/ 9021917 w 9050492"/>
              <a:gd name="connsiteY2" fmla="*/ 1828611 h 3427834"/>
              <a:gd name="connsiteX3" fmla="*/ 9050492 w 9050492"/>
              <a:gd name="connsiteY3" fmla="*/ 3427834 h 3427834"/>
              <a:gd name="connsiteX4" fmla="*/ 0 w 9050492"/>
              <a:gd name="connsiteY4" fmla="*/ 3427834 h 3427834"/>
              <a:gd name="connsiteX5" fmla="*/ 0 w 9050492"/>
              <a:gd name="connsiteY5" fmla="*/ 1866317 h 3427834"/>
              <a:gd name="connsiteX6" fmla="*/ 3761792 w 9050492"/>
              <a:gd name="connsiteY6" fmla="*/ 0 h 3427834"/>
              <a:gd name="connsiteX0" fmla="*/ 3761792 w 9050492"/>
              <a:gd name="connsiteY0" fmla="*/ 202860 h 3630694"/>
              <a:gd name="connsiteX1" fmla="*/ 5574056 w 9050492"/>
              <a:gd name="connsiteY1" fmla="*/ 269535 h 3630694"/>
              <a:gd name="connsiteX2" fmla="*/ 9021917 w 9050492"/>
              <a:gd name="connsiteY2" fmla="*/ 2031471 h 3630694"/>
              <a:gd name="connsiteX3" fmla="*/ 9050492 w 9050492"/>
              <a:gd name="connsiteY3" fmla="*/ 3630694 h 3630694"/>
              <a:gd name="connsiteX4" fmla="*/ 0 w 9050492"/>
              <a:gd name="connsiteY4" fmla="*/ 3630694 h 3630694"/>
              <a:gd name="connsiteX5" fmla="*/ 0 w 9050492"/>
              <a:gd name="connsiteY5" fmla="*/ 2069177 h 3630694"/>
              <a:gd name="connsiteX6" fmla="*/ 3761792 w 9050492"/>
              <a:gd name="connsiteY6" fmla="*/ 202860 h 3630694"/>
              <a:gd name="connsiteX0" fmla="*/ 3761792 w 9050492"/>
              <a:gd name="connsiteY0" fmla="*/ 294347 h 3722181"/>
              <a:gd name="connsiteX1" fmla="*/ 5574056 w 9050492"/>
              <a:gd name="connsiteY1" fmla="*/ 361022 h 3722181"/>
              <a:gd name="connsiteX2" fmla="*/ 9021917 w 9050492"/>
              <a:gd name="connsiteY2" fmla="*/ 2122958 h 3722181"/>
              <a:gd name="connsiteX3" fmla="*/ 9050492 w 9050492"/>
              <a:gd name="connsiteY3" fmla="*/ 3722181 h 3722181"/>
              <a:gd name="connsiteX4" fmla="*/ 0 w 9050492"/>
              <a:gd name="connsiteY4" fmla="*/ 3722181 h 3722181"/>
              <a:gd name="connsiteX5" fmla="*/ 0 w 9050492"/>
              <a:gd name="connsiteY5" fmla="*/ 2160664 h 3722181"/>
              <a:gd name="connsiteX6" fmla="*/ 3761792 w 9050492"/>
              <a:gd name="connsiteY6" fmla="*/ 294347 h 3722181"/>
              <a:gd name="connsiteX0" fmla="*/ 3761792 w 9050492"/>
              <a:gd name="connsiteY0" fmla="*/ 258901 h 3686735"/>
              <a:gd name="connsiteX1" fmla="*/ 5574056 w 9050492"/>
              <a:gd name="connsiteY1" fmla="*/ 325576 h 3686735"/>
              <a:gd name="connsiteX2" fmla="*/ 9021917 w 9050492"/>
              <a:gd name="connsiteY2" fmla="*/ 2087512 h 3686735"/>
              <a:gd name="connsiteX3" fmla="*/ 9050492 w 9050492"/>
              <a:gd name="connsiteY3" fmla="*/ 3686735 h 3686735"/>
              <a:gd name="connsiteX4" fmla="*/ 0 w 9050492"/>
              <a:gd name="connsiteY4" fmla="*/ 3686735 h 3686735"/>
              <a:gd name="connsiteX5" fmla="*/ 0 w 9050492"/>
              <a:gd name="connsiteY5" fmla="*/ 2125218 h 3686735"/>
              <a:gd name="connsiteX6" fmla="*/ 3761792 w 9050492"/>
              <a:gd name="connsiteY6" fmla="*/ 258901 h 3686735"/>
              <a:gd name="connsiteX0" fmla="*/ 3761792 w 9050492"/>
              <a:gd name="connsiteY0" fmla="*/ 278510 h 3706344"/>
              <a:gd name="connsiteX1" fmla="*/ 5574056 w 9050492"/>
              <a:gd name="connsiteY1" fmla="*/ 345185 h 3706344"/>
              <a:gd name="connsiteX2" fmla="*/ 9021917 w 9050492"/>
              <a:gd name="connsiteY2" fmla="*/ 2107121 h 3706344"/>
              <a:gd name="connsiteX3" fmla="*/ 9050492 w 9050492"/>
              <a:gd name="connsiteY3" fmla="*/ 3706344 h 3706344"/>
              <a:gd name="connsiteX4" fmla="*/ 0 w 9050492"/>
              <a:gd name="connsiteY4" fmla="*/ 3706344 h 3706344"/>
              <a:gd name="connsiteX5" fmla="*/ 0 w 9050492"/>
              <a:gd name="connsiteY5" fmla="*/ 2144827 h 3706344"/>
              <a:gd name="connsiteX6" fmla="*/ 3761792 w 9050492"/>
              <a:gd name="connsiteY6" fmla="*/ 278510 h 3706344"/>
              <a:gd name="connsiteX0" fmla="*/ 3761792 w 9050492"/>
              <a:gd name="connsiteY0" fmla="*/ 278510 h 3706344"/>
              <a:gd name="connsiteX1" fmla="*/ 5574056 w 9050492"/>
              <a:gd name="connsiteY1" fmla="*/ 345185 h 3706344"/>
              <a:gd name="connsiteX2" fmla="*/ 9021917 w 9050492"/>
              <a:gd name="connsiteY2" fmla="*/ 2107121 h 3706344"/>
              <a:gd name="connsiteX3" fmla="*/ 9050492 w 9050492"/>
              <a:gd name="connsiteY3" fmla="*/ 3706344 h 3706344"/>
              <a:gd name="connsiteX4" fmla="*/ 0 w 9050492"/>
              <a:gd name="connsiteY4" fmla="*/ 3706344 h 3706344"/>
              <a:gd name="connsiteX5" fmla="*/ 23813 w 9050492"/>
              <a:gd name="connsiteY5" fmla="*/ 2082914 h 3706344"/>
              <a:gd name="connsiteX6" fmla="*/ 3761792 w 9050492"/>
              <a:gd name="connsiteY6" fmla="*/ 278510 h 3706344"/>
              <a:gd name="connsiteX0" fmla="*/ 3737979 w 9026679"/>
              <a:gd name="connsiteY0" fmla="*/ 278510 h 3706344"/>
              <a:gd name="connsiteX1" fmla="*/ 5550243 w 9026679"/>
              <a:gd name="connsiteY1" fmla="*/ 345185 h 3706344"/>
              <a:gd name="connsiteX2" fmla="*/ 8998104 w 9026679"/>
              <a:gd name="connsiteY2" fmla="*/ 2107121 h 3706344"/>
              <a:gd name="connsiteX3" fmla="*/ 9026679 w 9026679"/>
              <a:gd name="connsiteY3" fmla="*/ 3706344 h 3706344"/>
              <a:gd name="connsiteX4" fmla="*/ 57149 w 9026679"/>
              <a:gd name="connsiteY4" fmla="*/ 3687294 h 3706344"/>
              <a:gd name="connsiteX5" fmla="*/ 0 w 9026679"/>
              <a:gd name="connsiteY5" fmla="*/ 2082914 h 3706344"/>
              <a:gd name="connsiteX6" fmla="*/ 3737979 w 9026679"/>
              <a:gd name="connsiteY6" fmla="*/ 278510 h 3706344"/>
              <a:gd name="connsiteX0" fmla="*/ 3742743 w 9031443"/>
              <a:gd name="connsiteY0" fmla="*/ 278510 h 3706344"/>
              <a:gd name="connsiteX1" fmla="*/ 5555007 w 9031443"/>
              <a:gd name="connsiteY1" fmla="*/ 345185 h 3706344"/>
              <a:gd name="connsiteX2" fmla="*/ 9002868 w 9031443"/>
              <a:gd name="connsiteY2" fmla="*/ 2107121 h 3706344"/>
              <a:gd name="connsiteX3" fmla="*/ 9031443 w 9031443"/>
              <a:gd name="connsiteY3" fmla="*/ 3706344 h 3706344"/>
              <a:gd name="connsiteX4" fmla="*/ 0 w 9031443"/>
              <a:gd name="connsiteY4" fmla="*/ 3692057 h 3706344"/>
              <a:gd name="connsiteX5" fmla="*/ 4764 w 9031443"/>
              <a:gd name="connsiteY5" fmla="*/ 2082914 h 3706344"/>
              <a:gd name="connsiteX6" fmla="*/ 3742743 w 9031443"/>
              <a:gd name="connsiteY6" fmla="*/ 278510 h 3706344"/>
              <a:gd name="connsiteX0" fmla="*/ 3742743 w 9002868"/>
              <a:gd name="connsiteY0" fmla="*/ 278510 h 3692057"/>
              <a:gd name="connsiteX1" fmla="*/ 5555007 w 9002868"/>
              <a:gd name="connsiteY1" fmla="*/ 345185 h 3692057"/>
              <a:gd name="connsiteX2" fmla="*/ 9002868 w 9002868"/>
              <a:gd name="connsiteY2" fmla="*/ 2107121 h 3692057"/>
              <a:gd name="connsiteX3" fmla="*/ 8960005 w 9002868"/>
              <a:gd name="connsiteY3" fmla="*/ 3668244 h 3692057"/>
              <a:gd name="connsiteX4" fmla="*/ 0 w 9002868"/>
              <a:gd name="connsiteY4" fmla="*/ 3692057 h 3692057"/>
              <a:gd name="connsiteX5" fmla="*/ 4764 w 9002868"/>
              <a:gd name="connsiteY5" fmla="*/ 2082914 h 3692057"/>
              <a:gd name="connsiteX6" fmla="*/ 3742743 w 9002868"/>
              <a:gd name="connsiteY6" fmla="*/ 278510 h 3692057"/>
              <a:gd name="connsiteX0" fmla="*/ 3742743 w 9017155"/>
              <a:gd name="connsiteY0" fmla="*/ 278510 h 3692057"/>
              <a:gd name="connsiteX1" fmla="*/ 5555007 w 9017155"/>
              <a:gd name="connsiteY1" fmla="*/ 345185 h 3692057"/>
              <a:gd name="connsiteX2" fmla="*/ 9002868 w 9017155"/>
              <a:gd name="connsiteY2" fmla="*/ 2107121 h 3692057"/>
              <a:gd name="connsiteX3" fmla="*/ 9017155 w 9017155"/>
              <a:gd name="connsiteY3" fmla="*/ 3687294 h 3692057"/>
              <a:gd name="connsiteX4" fmla="*/ 0 w 9017155"/>
              <a:gd name="connsiteY4" fmla="*/ 3692057 h 3692057"/>
              <a:gd name="connsiteX5" fmla="*/ 4764 w 9017155"/>
              <a:gd name="connsiteY5" fmla="*/ 2082914 h 3692057"/>
              <a:gd name="connsiteX6" fmla="*/ 3742743 w 9017155"/>
              <a:gd name="connsiteY6" fmla="*/ 278510 h 3692057"/>
              <a:gd name="connsiteX0" fmla="*/ 3742743 w 9045730"/>
              <a:gd name="connsiteY0" fmla="*/ 278510 h 5058894"/>
              <a:gd name="connsiteX1" fmla="*/ 5555007 w 9045730"/>
              <a:gd name="connsiteY1" fmla="*/ 345185 h 5058894"/>
              <a:gd name="connsiteX2" fmla="*/ 9002868 w 9045730"/>
              <a:gd name="connsiteY2" fmla="*/ 2107121 h 5058894"/>
              <a:gd name="connsiteX3" fmla="*/ 9045730 w 9045730"/>
              <a:gd name="connsiteY3" fmla="*/ 5058894 h 5058894"/>
              <a:gd name="connsiteX4" fmla="*/ 0 w 9045730"/>
              <a:gd name="connsiteY4" fmla="*/ 3692057 h 5058894"/>
              <a:gd name="connsiteX5" fmla="*/ 4764 w 9045730"/>
              <a:gd name="connsiteY5" fmla="*/ 2082914 h 5058894"/>
              <a:gd name="connsiteX6" fmla="*/ 3742743 w 9045730"/>
              <a:gd name="connsiteY6" fmla="*/ 278510 h 5058894"/>
              <a:gd name="connsiteX0" fmla="*/ 3752268 w 9055255"/>
              <a:gd name="connsiteY0" fmla="*/ 278510 h 5063657"/>
              <a:gd name="connsiteX1" fmla="*/ 5564532 w 9055255"/>
              <a:gd name="connsiteY1" fmla="*/ 345185 h 5063657"/>
              <a:gd name="connsiteX2" fmla="*/ 9012393 w 9055255"/>
              <a:gd name="connsiteY2" fmla="*/ 2107121 h 5063657"/>
              <a:gd name="connsiteX3" fmla="*/ 9055255 w 9055255"/>
              <a:gd name="connsiteY3" fmla="*/ 5058894 h 5063657"/>
              <a:gd name="connsiteX4" fmla="*/ 0 w 9055255"/>
              <a:gd name="connsiteY4" fmla="*/ 5063657 h 5063657"/>
              <a:gd name="connsiteX5" fmla="*/ 14289 w 9055255"/>
              <a:gd name="connsiteY5" fmla="*/ 2082914 h 5063657"/>
              <a:gd name="connsiteX6" fmla="*/ 3752268 w 9055255"/>
              <a:gd name="connsiteY6" fmla="*/ 278510 h 5063657"/>
              <a:gd name="connsiteX0" fmla="*/ 3752268 w 9026680"/>
              <a:gd name="connsiteY0" fmla="*/ 278510 h 6459069"/>
              <a:gd name="connsiteX1" fmla="*/ 5564532 w 9026680"/>
              <a:gd name="connsiteY1" fmla="*/ 345185 h 6459069"/>
              <a:gd name="connsiteX2" fmla="*/ 9012393 w 9026680"/>
              <a:gd name="connsiteY2" fmla="*/ 2107121 h 6459069"/>
              <a:gd name="connsiteX3" fmla="*/ 9026680 w 9026680"/>
              <a:gd name="connsiteY3" fmla="*/ 6459069 h 6459069"/>
              <a:gd name="connsiteX4" fmla="*/ 0 w 9026680"/>
              <a:gd name="connsiteY4" fmla="*/ 5063657 h 6459069"/>
              <a:gd name="connsiteX5" fmla="*/ 14289 w 9026680"/>
              <a:gd name="connsiteY5" fmla="*/ 2082914 h 6459069"/>
              <a:gd name="connsiteX6" fmla="*/ 3752268 w 9026680"/>
              <a:gd name="connsiteY6" fmla="*/ 278510 h 6459069"/>
              <a:gd name="connsiteX0" fmla="*/ 3742743 w 9017155"/>
              <a:gd name="connsiteY0" fmla="*/ 278510 h 6482882"/>
              <a:gd name="connsiteX1" fmla="*/ 5555007 w 9017155"/>
              <a:gd name="connsiteY1" fmla="*/ 345185 h 6482882"/>
              <a:gd name="connsiteX2" fmla="*/ 9002868 w 9017155"/>
              <a:gd name="connsiteY2" fmla="*/ 2107121 h 6482882"/>
              <a:gd name="connsiteX3" fmla="*/ 9017155 w 9017155"/>
              <a:gd name="connsiteY3" fmla="*/ 6459069 h 6482882"/>
              <a:gd name="connsiteX4" fmla="*/ 0 w 9017155"/>
              <a:gd name="connsiteY4" fmla="*/ 6482882 h 6482882"/>
              <a:gd name="connsiteX5" fmla="*/ 4764 w 9017155"/>
              <a:gd name="connsiteY5" fmla="*/ 2082914 h 6482882"/>
              <a:gd name="connsiteX6" fmla="*/ 3742743 w 9017155"/>
              <a:gd name="connsiteY6" fmla="*/ 278510 h 6482882"/>
              <a:gd name="connsiteX0" fmla="*/ 3142668 w 9017155"/>
              <a:gd name="connsiteY0" fmla="*/ 310891 h 6448588"/>
              <a:gd name="connsiteX1" fmla="*/ 5555007 w 9017155"/>
              <a:gd name="connsiteY1" fmla="*/ 310891 h 6448588"/>
              <a:gd name="connsiteX2" fmla="*/ 9002868 w 9017155"/>
              <a:gd name="connsiteY2" fmla="*/ 2072827 h 6448588"/>
              <a:gd name="connsiteX3" fmla="*/ 9017155 w 9017155"/>
              <a:gd name="connsiteY3" fmla="*/ 6424775 h 6448588"/>
              <a:gd name="connsiteX4" fmla="*/ 0 w 9017155"/>
              <a:gd name="connsiteY4" fmla="*/ 6448588 h 6448588"/>
              <a:gd name="connsiteX5" fmla="*/ 4764 w 9017155"/>
              <a:gd name="connsiteY5" fmla="*/ 2048620 h 6448588"/>
              <a:gd name="connsiteX6" fmla="*/ 3142668 w 9017155"/>
              <a:gd name="connsiteY6" fmla="*/ 310891 h 6448588"/>
              <a:gd name="connsiteX0" fmla="*/ 3142668 w 9017155"/>
              <a:gd name="connsiteY0" fmla="*/ 341827 h 6479524"/>
              <a:gd name="connsiteX1" fmla="*/ 4888257 w 9017155"/>
              <a:gd name="connsiteY1" fmla="*/ 284677 h 6479524"/>
              <a:gd name="connsiteX2" fmla="*/ 9002868 w 9017155"/>
              <a:gd name="connsiteY2" fmla="*/ 2103763 h 6479524"/>
              <a:gd name="connsiteX3" fmla="*/ 9017155 w 9017155"/>
              <a:gd name="connsiteY3" fmla="*/ 6455711 h 6479524"/>
              <a:gd name="connsiteX4" fmla="*/ 0 w 9017155"/>
              <a:gd name="connsiteY4" fmla="*/ 6479524 h 6479524"/>
              <a:gd name="connsiteX5" fmla="*/ 4764 w 9017155"/>
              <a:gd name="connsiteY5" fmla="*/ 2079556 h 6479524"/>
              <a:gd name="connsiteX6" fmla="*/ 3142668 w 9017155"/>
              <a:gd name="connsiteY6" fmla="*/ 341827 h 6479524"/>
              <a:gd name="connsiteX0" fmla="*/ 3142668 w 9017155"/>
              <a:gd name="connsiteY0" fmla="*/ 341827 h 6479524"/>
              <a:gd name="connsiteX1" fmla="*/ 4888257 w 9017155"/>
              <a:gd name="connsiteY1" fmla="*/ 284677 h 6479524"/>
              <a:gd name="connsiteX2" fmla="*/ 9002868 w 9017155"/>
              <a:gd name="connsiteY2" fmla="*/ 2103763 h 6479524"/>
              <a:gd name="connsiteX3" fmla="*/ 9017155 w 9017155"/>
              <a:gd name="connsiteY3" fmla="*/ 6455711 h 6479524"/>
              <a:gd name="connsiteX4" fmla="*/ 0 w 9017155"/>
              <a:gd name="connsiteY4" fmla="*/ 6479524 h 6479524"/>
              <a:gd name="connsiteX5" fmla="*/ 4764 w 9017155"/>
              <a:gd name="connsiteY5" fmla="*/ 1085257 h 6479524"/>
              <a:gd name="connsiteX6" fmla="*/ 3142668 w 9017155"/>
              <a:gd name="connsiteY6" fmla="*/ 341827 h 6479524"/>
              <a:gd name="connsiteX0" fmla="*/ 2547864 w 9017155"/>
              <a:gd name="connsiteY0" fmla="*/ 216487 h 6638270"/>
              <a:gd name="connsiteX1" fmla="*/ 4888257 w 9017155"/>
              <a:gd name="connsiteY1" fmla="*/ 443423 h 6638270"/>
              <a:gd name="connsiteX2" fmla="*/ 9002868 w 9017155"/>
              <a:gd name="connsiteY2" fmla="*/ 2262509 h 6638270"/>
              <a:gd name="connsiteX3" fmla="*/ 9017155 w 9017155"/>
              <a:gd name="connsiteY3" fmla="*/ 6614457 h 6638270"/>
              <a:gd name="connsiteX4" fmla="*/ 0 w 9017155"/>
              <a:gd name="connsiteY4" fmla="*/ 6638270 h 6638270"/>
              <a:gd name="connsiteX5" fmla="*/ 4764 w 9017155"/>
              <a:gd name="connsiteY5" fmla="*/ 1244003 h 6638270"/>
              <a:gd name="connsiteX6" fmla="*/ 2547864 w 9017155"/>
              <a:gd name="connsiteY6" fmla="*/ 216487 h 6638270"/>
              <a:gd name="connsiteX0" fmla="*/ 2547864 w 9017155"/>
              <a:gd name="connsiteY0" fmla="*/ 216487 h 6638270"/>
              <a:gd name="connsiteX1" fmla="*/ 4888257 w 9017155"/>
              <a:gd name="connsiteY1" fmla="*/ 443423 h 6638270"/>
              <a:gd name="connsiteX2" fmla="*/ 9002868 w 9017155"/>
              <a:gd name="connsiteY2" fmla="*/ 2262509 h 6638270"/>
              <a:gd name="connsiteX3" fmla="*/ 9017155 w 9017155"/>
              <a:gd name="connsiteY3" fmla="*/ 6614457 h 6638270"/>
              <a:gd name="connsiteX4" fmla="*/ 0 w 9017155"/>
              <a:gd name="connsiteY4" fmla="*/ 6638270 h 6638270"/>
              <a:gd name="connsiteX5" fmla="*/ 22520 w 9017155"/>
              <a:gd name="connsiteY5" fmla="*/ 1421556 h 6638270"/>
              <a:gd name="connsiteX6" fmla="*/ 2547864 w 9017155"/>
              <a:gd name="connsiteY6" fmla="*/ 216487 h 6638270"/>
              <a:gd name="connsiteX0" fmla="*/ 2553758 w 9023049"/>
              <a:gd name="connsiteY0" fmla="*/ 216487 h 6638270"/>
              <a:gd name="connsiteX1" fmla="*/ 4894151 w 9023049"/>
              <a:gd name="connsiteY1" fmla="*/ 443423 h 6638270"/>
              <a:gd name="connsiteX2" fmla="*/ 9008762 w 9023049"/>
              <a:gd name="connsiteY2" fmla="*/ 2262509 h 6638270"/>
              <a:gd name="connsiteX3" fmla="*/ 9023049 w 9023049"/>
              <a:gd name="connsiteY3" fmla="*/ 6614457 h 6638270"/>
              <a:gd name="connsiteX4" fmla="*/ 5894 w 9023049"/>
              <a:gd name="connsiteY4" fmla="*/ 6638270 h 6638270"/>
              <a:gd name="connsiteX5" fmla="*/ 1781 w 9023049"/>
              <a:gd name="connsiteY5" fmla="*/ 1430434 h 6638270"/>
              <a:gd name="connsiteX6" fmla="*/ 2553758 w 9023049"/>
              <a:gd name="connsiteY6" fmla="*/ 216487 h 6638270"/>
              <a:gd name="connsiteX0" fmla="*/ 2420593 w 9023049"/>
              <a:gd name="connsiteY0" fmla="*/ 231567 h 6608961"/>
              <a:gd name="connsiteX1" fmla="*/ 4894151 w 9023049"/>
              <a:gd name="connsiteY1" fmla="*/ 414114 h 6608961"/>
              <a:gd name="connsiteX2" fmla="*/ 9008762 w 9023049"/>
              <a:gd name="connsiteY2" fmla="*/ 2233200 h 6608961"/>
              <a:gd name="connsiteX3" fmla="*/ 9023049 w 9023049"/>
              <a:gd name="connsiteY3" fmla="*/ 6585148 h 6608961"/>
              <a:gd name="connsiteX4" fmla="*/ 5894 w 9023049"/>
              <a:gd name="connsiteY4" fmla="*/ 6608961 h 6608961"/>
              <a:gd name="connsiteX5" fmla="*/ 1781 w 9023049"/>
              <a:gd name="connsiteY5" fmla="*/ 1401125 h 6608961"/>
              <a:gd name="connsiteX6" fmla="*/ 2420593 w 9023049"/>
              <a:gd name="connsiteY6" fmla="*/ 231567 h 6608961"/>
              <a:gd name="connsiteX0" fmla="*/ 2420593 w 9023049"/>
              <a:gd name="connsiteY0" fmla="*/ 231567 h 6608961"/>
              <a:gd name="connsiteX1" fmla="*/ 4894151 w 9023049"/>
              <a:gd name="connsiteY1" fmla="*/ 414114 h 6608961"/>
              <a:gd name="connsiteX2" fmla="*/ 8999884 w 9023049"/>
              <a:gd name="connsiteY2" fmla="*/ 2073402 h 6608961"/>
              <a:gd name="connsiteX3" fmla="*/ 9023049 w 9023049"/>
              <a:gd name="connsiteY3" fmla="*/ 6585148 h 6608961"/>
              <a:gd name="connsiteX4" fmla="*/ 5894 w 9023049"/>
              <a:gd name="connsiteY4" fmla="*/ 6608961 h 6608961"/>
              <a:gd name="connsiteX5" fmla="*/ 1781 w 9023049"/>
              <a:gd name="connsiteY5" fmla="*/ 1401125 h 6608961"/>
              <a:gd name="connsiteX6" fmla="*/ 2420593 w 9023049"/>
              <a:gd name="connsiteY6" fmla="*/ 231567 h 660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23049" h="6608961">
                <a:moveTo>
                  <a:pt x="2420593" y="231567"/>
                </a:moveTo>
                <a:cubicBezTo>
                  <a:pt x="3177081" y="-165308"/>
                  <a:pt x="4061463" y="-17686"/>
                  <a:pt x="4894151" y="414114"/>
                </a:cubicBezTo>
                <a:lnTo>
                  <a:pt x="8999884" y="2073402"/>
                </a:lnTo>
                <a:cubicBezTo>
                  <a:pt x="9004646" y="3524051"/>
                  <a:pt x="9018287" y="5134499"/>
                  <a:pt x="9023049" y="6585148"/>
                </a:cubicBezTo>
                <a:lnTo>
                  <a:pt x="5894" y="6608961"/>
                </a:lnTo>
                <a:cubicBezTo>
                  <a:pt x="13401" y="4870056"/>
                  <a:pt x="-5726" y="3140030"/>
                  <a:pt x="1781" y="1401125"/>
                </a:cubicBezTo>
                <a:lnTo>
                  <a:pt x="2420593" y="2315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>
              <a:latin typeface="Minion Pro" pitchFamily="18" charset="0"/>
            </a:endParaRPr>
          </a:p>
        </p:txBody>
      </p:sp>
      <p:sp>
        <p:nvSpPr>
          <p:cNvPr id="11" name="Egy oldalon két sarkán levágott téglalap 7"/>
          <p:cNvSpPr/>
          <p:nvPr userDrawn="1"/>
        </p:nvSpPr>
        <p:spPr>
          <a:xfrm rot="10800000">
            <a:off x="147506" y="138068"/>
            <a:ext cx="1832205" cy="409708"/>
          </a:xfrm>
          <a:custGeom>
            <a:avLst/>
            <a:gdLst>
              <a:gd name="connsiteX0" fmla="*/ 120016 w 1552218"/>
              <a:gd name="connsiteY0" fmla="*/ 0 h 720080"/>
              <a:gd name="connsiteX1" fmla="*/ 1432202 w 1552218"/>
              <a:gd name="connsiteY1" fmla="*/ 0 h 720080"/>
              <a:gd name="connsiteX2" fmla="*/ 1552218 w 1552218"/>
              <a:gd name="connsiteY2" fmla="*/ 120016 h 720080"/>
              <a:gd name="connsiteX3" fmla="*/ 1552218 w 1552218"/>
              <a:gd name="connsiteY3" fmla="*/ 720080 h 720080"/>
              <a:gd name="connsiteX4" fmla="*/ 1552218 w 1552218"/>
              <a:gd name="connsiteY4" fmla="*/ 720080 h 720080"/>
              <a:gd name="connsiteX5" fmla="*/ 0 w 1552218"/>
              <a:gd name="connsiteY5" fmla="*/ 720080 h 720080"/>
              <a:gd name="connsiteX6" fmla="*/ 0 w 1552218"/>
              <a:gd name="connsiteY6" fmla="*/ 720080 h 720080"/>
              <a:gd name="connsiteX7" fmla="*/ 0 w 1552218"/>
              <a:gd name="connsiteY7" fmla="*/ 120016 h 720080"/>
              <a:gd name="connsiteX8" fmla="*/ 120016 w 1552218"/>
              <a:gd name="connsiteY8" fmla="*/ 0 h 720080"/>
              <a:gd name="connsiteX0" fmla="*/ 120016 w 1552218"/>
              <a:gd name="connsiteY0" fmla="*/ 0 h 720080"/>
              <a:gd name="connsiteX1" fmla="*/ 1552218 w 1552218"/>
              <a:gd name="connsiteY1" fmla="*/ 120016 h 720080"/>
              <a:gd name="connsiteX2" fmla="*/ 1552218 w 1552218"/>
              <a:gd name="connsiteY2" fmla="*/ 720080 h 720080"/>
              <a:gd name="connsiteX3" fmla="*/ 1552218 w 1552218"/>
              <a:gd name="connsiteY3" fmla="*/ 720080 h 720080"/>
              <a:gd name="connsiteX4" fmla="*/ 0 w 1552218"/>
              <a:gd name="connsiteY4" fmla="*/ 720080 h 720080"/>
              <a:gd name="connsiteX5" fmla="*/ 0 w 1552218"/>
              <a:gd name="connsiteY5" fmla="*/ 720080 h 720080"/>
              <a:gd name="connsiteX6" fmla="*/ 0 w 1552218"/>
              <a:gd name="connsiteY6" fmla="*/ 120016 h 720080"/>
              <a:gd name="connsiteX7" fmla="*/ 120016 w 1552218"/>
              <a:gd name="connsiteY7" fmla="*/ 0 h 720080"/>
              <a:gd name="connsiteX0" fmla="*/ 805816 w 1552218"/>
              <a:gd name="connsiteY0" fmla="*/ 0 h 722461"/>
              <a:gd name="connsiteX1" fmla="*/ 1552218 w 1552218"/>
              <a:gd name="connsiteY1" fmla="*/ 122397 h 722461"/>
              <a:gd name="connsiteX2" fmla="*/ 1552218 w 1552218"/>
              <a:gd name="connsiteY2" fmla="*/ 722461 h 722461"/>
              <a:gd name="connsiteX3" fmla="*/ 1552218 w 1552218"/>
              <a:gd name="connsiteY3" fmla="*/ 722461 h 722461"/>
              <a:gd name="connsiteX4" fmla="*/ 0 w 1552218"/>
              <a:gd name="connsiteY4" fmla="*/ 722461 h 722461"/>
              <a:gd name="connsiteX5" fmla="*/ 0 w 1552218"/>
              <a:gd name="connsiteY5" fmla="*/ 722461 h 722461"/>
              <a:gd name="connsiteX6" fmla="*/ 0 w 1552218"/>
              <a:gd name="connsiteY6" fmla="*/ 122397 h 722461"/>
              <a:gd name="connsiteX7" fmla="*/ 805816 w 1552218"/>
              <a:gd name="connsiteY7" fmla="*/ 0 h 722461"/>
              <a:gd name="connsiteX0" fmla="*/ 805816 w 1552218"/>
              <a:gd name="connsiteY0" fmla="*/ 0 h 722461"/>
              <a:gd name="connsiteX1" fmla="*/ 885468 w 1552218"/>
              <a:gd name="connsiteY1" fmla="*/ 415291 h 722461"/>
              <a:gd name="connsiteX2" fmla="*/ 1552218 w 1552218"/>
              <a:gd name="connsiteY2" fmla="*/ 722461 h 722461"/>
              <a:gd name="connsiteX3" fmla="*/ 1552218 w 1552218"/>
              <a:gd name="connsiteY3" fmla="*/ 722461 h 722461"/>
              <a:gd name="connsiteX4" fmla="*/ 0 w 1552218"/>
              <a:gd name="connsiteY4" fmla="*/ 722461 h 722461"/>
              <a:gd name="connsiteX5" fmla="*/ 0 w 1552218"/>
              <a:gd name="connsiteY5" fmla="*/ 722461 h 722461"/>
              <a:gd name="connsiteX6" fmla="*/ 0 w 1552218"/>
              <a:gd name="connsiteY6" fmla="*/ 122397 h 722461"/>
              <a:gd name="connsiteX7" fmla="*/ 805816 w 1552218"/>
              <a:gd name="connsiteY7" fmla="*/ 0 h 722461"/>
              <a:gd name="connsiteX0" fmla="*/ 805816 w 1552218"/>
              <a:gd name="connsiteY0" fmla="*/ 0 h 722461"/>
              <a:gd name="connsiteX1" fmla="*/ 885468 w 1552218"/>
              <a:gd name="connsiteY1" fmla="*/ 415291 h 722461"/>
              <a:gd name="connsiteX2" fmla="*/ 1552218 w 1552218"/>
              <a:gd name="connsiteY2" fmla="*/ 722461 h 722461"/>
              <a:gd name="connsiteX3" fmla="*/ 1552218 w 1552218"/>
              <a:gd name="connsiteY3" fmla="*/ 722461 h 722461"/>
              <a:gd name="connsiteX4" fmla="*/ 0 w 1552218"/>
              <a:gd name="connsiteY4" fmla="*/ 722461 h 722461"/>
              <a:gd name="connsiteX5" fmla="*/ 0 w 1552218"/>
              <a:gd name="connsiteY5" fmla="*/ 722461 h 722461"/>
              <a:gd name="connsiteX6" fmla="*/ 571500 w 1552218"/>
              <a:gd name="connsiteY6" fmla="*/ 427197 h 722461"/>
              <a:gd name="connsiteX7" fmla="*/ 805816 w 1552218"/>
              <a:gd name="connsiteY7" fmla="*/ 0 h 722461"/>
              <a:gd name="connsiteX0" fmla="*/ 741522 w 1552218"/>
              <a:gd name="connsiteY0" fmla="*/ 0 h 441474"/>
              <a:gd name="connsiteX1" fmla="*/ 885468 w 1552218"/>
              <a:gd name="connsiteY1" fmla="*/ 134304 h 441474"/>
              <a:gd name="connsiteX2" fmla="*/ 1552218 w 1552218"/>
              <a:gd name="connsiteY2" fmla="*/ 441474 h 441474"/>
              <a:gd name="connsiteX3" fmla="*/ 1552218 w 1552218"/>
              <a:gd name="connsiteY3" fmla="*/ 441474 h 441474"/>
              <a:gd name="connsiteX4" fmla="*/ 0 w 1552218"/>
              <a:gd name="connsiteY4" fmla="*/ 441474 h 441474"/>
              <a:gd name="connsiteX5" fmla="*/ 0 w 1552218"/>
              <a:gd name="connsiteY5" fmla="*/ 441474 h 441474"/>
              <a:gd name="connsiteX6" fmla="*/ 571500 w 1552218"/>
              <a:gd name="connsiteY6" fmla="*/ 146210 h 441474"/>
              <a:gd name="connsiteX7" fmla="*/ 741522 w 1552218"/>
              <a:gd name="connsiteY7" fmla="*/ 0 h 441474"/>
              <a:gd name="connsiteX0" fmla="*/ 741522 w 1552218"/>
              <a:gd name="connsiteY0" fmla="*/ 0 h 441474"/>
              <a:gd name="connsiteX1" fmla="*/ 885468 w 1552218"/>
              <a:gd name="connsiteY1" fmla="*/ 134304 h 441474"/>
              <a:gd name="connsiteX2" fmla="*/ 1552218 w 1552218"/>
              <a:gd name="connsiteY2" fmla="*/ 441474 h 441474"/>
              <a:gd name="connsiteX3" fmla="*/ 1552218 w 1552218"/>
              <a:gd name="connsiteY3" fmla="*/ 441474 h 441474"/>
              <a:gd name="connsiteX4" fmla="*/ 0 w 1552218"/>
              <a:gd name="connsiteY4" fmla="*/ 441474 h 441474"/>
              <a:gd name="connsiteX5" fmla="*/ 0 w 1552218"/>
              <a:gd name="connsiteY5" fmla="*/ 441474 h 441474"/>
              <a:gd name="connsiteX6" fmla="*/ 571500 w 1552218"/>
              <a:gd name="connsiteY6" fmla="*/ 146210 h 441474"/>
              <a:gd name="connsiteX7" fmla="*/ 741522 w 1552218"/>
              <a:gd name="connsiteY7" fmla="*/ 0 h 441474"/>
              <a:gd name="connsiteX0" fmla="*/ 741522 w 1552218"/>
              <a:gd name="connsiteY0" fmla="*/ 0 h 441474"/>
              <a:gd name="connsiteX1" fmla="*/ 885468 w 1552218"/>
              <a:gd name="connsiteY1" fmla="*/ 134304 h 441474"/>
              <a:gd name="connsiteX2" fmla="*/ 1552218 w 1552218"/>
              <a:gd name="connsiteY2" fmla="*/ 441474 h 441474"/>
              <a:gd name="connsiteX3" fmla="*/ 1552218 w 1552218"/>
              <a:gd name="connsiteY3" fmla="*/ 441474 h 441474"/>
              <a:gd name="connsiteX4" fmla="*/ 0 w 1552218"/>
              <a:gd name="connsiteY4" fmla="*/ 441474 h 441474"/>
              <a:gd name="connsiteX5" fmla="*/ 0 w 1552218"/>
              <a:gd name="connsiteY5" fmla="*/ 441474 h 441474"/>
              <a:gd name="connsiteX6" fmla="*/ 571500 w 1552218"/>
              <a:gd name="connsiteY6" fmla="*/ 146210 h 441474"/>
              <a:gd name="connsiteX7" fmla="*/ 741522 w 1552218"/>
              <a:gd name="connsiteY7" fmla="*/ 0 h 441474"/>
              <a:gd name="connsiteX0" fmla="*/ 715328 w 1552218"/>
              <a:gd name="connsiteY0" fmla="*/ 0 h 360511"/>
              <a:gd name="connsiteX1" fmla="*/ 885468 w 1552218"/>
              <a:gd name="connsiteY1" fmla="*/ 53341 h 360511"/>
              <a:gd name="connsiteX2" fmla="*/ 1552218 w 1552218"/>
              <a:gd name="connsiteY2" fmla="*/ 360511 h 360511"/>
              <a:gd name="connsiteX3" fmla="*/ 1552218 w 1552218"/>
              <a:gd name="connsiteY3" fmla="*/ 360511 h 360511"/>
              <a:gd name="connsiteX4" fmla="*/ 0 w 1552218"/>
              <a:gd name="connsiteY4" fmla="*/ 360511 h 360511"/>
              <a:gd name="connsiteX5" fmla="*/ 0 w 1552218"/>
              <a:gd name="connsiteY5" fmla="*/ 360511 h 360511"/>
              <a:gd name="connsiteX6" fmla="*/ 571500 w 1552218"/>
              <a:gd name="connsiteY6" fmla="*/ 65247 h 360511"/>
              <a:gd name="connsiteX7" fmla="*/ 715328 w 1552218"/>
              <a:gd name="connsiteY7" fmla="*/ 0 h 360511"/>
              <a:gd name="connsiteX0" fmla="*/ 715328 w 1552218"/>
              <a:gd name="connsiteY0" fmla="*/ 0 h 360511"/>
              <a:gd name="connsiteX1" fmla="*/ 885468 w 1552218"/>
              <a:gd name="connsiteY1" fmla="*/ 53341 h 360511"/>
              <a:gd name="connsiteX2" fmla="*/ 1552218 w 1552218"/>
              <a:gd name="connsiteY2" fmla="*/ 360511 h 360511"/>
              <a:gd name="connsiteX3" fmla="*/ 1552218 w 1552218"/>
              <a:gd name="connsiteY3" fmla="*/ 360511 h 360511"/>
              <a:gd name="connsiteX4" fmla="*/ 0 w 1552218"/>
              <a:gd name="connsiteY4" fmla="*/ 360511 h 360511"/>
              <a:gd name="connsiteX5" fmla="*/ 0 w 1552218"/>
              <a:gd name="connsiteY5" fmla="*/ 360511 h 360511"/>
              <a:gd name="connsiteX6" fmla="*/ 566738 w 1552218"/>
              <a:gd name="connsiteY6" fmla="*/ 55722 h 360511"/>
              <a:gd name="connsiteX7" fmla="*/ 715328 w 1552218"/>
              <a:gd name="connsiteY7" fmla="*/ 0 h 360511"/>
              <a:gd name="connsiteX0" fmla="*/ 715328 w 1552218"/>
              <a:gd name="connsiteY0" fmla="*/ 0 h 360511"/>
              <a:gd name="connsiteX1" fmla="*/ 885468 w 1552218"/>
              <a:gd name="connsiteY1" fmla="*/ 53341 h 360511"/>
              <a:gd name="connsiteX2" fmla="*/ 1552218 w 1552218"/>
              <a:gd name="connsiteY2" fmla="*/ 360511 h 360511"/>
              <a:gd name="connsiteX3" fmla="*/ 1552218 w 1552218"/>
              <a:gd name="connsiteY3" fmla="*/ 360511 h 360511"/>
              <a:gd name="connsiteX4" fmla="*/ 0 w 1552218"/>
              <a:gd name="connsiteY4" fmla="*/ 360511 h 360511"/>
              <a:gd name="connsiteX5" fmla="*/ 0 w 1552218"/>
              <a:gd name="connsiteY5" fmla="*/ 360511 h 360511"/>
              <a:gd name="connsiteX6" fmla="*/ 566738 w 1552218"/>
              <a:gd name="connsiteY6" fmla="*/ 55722 h 360511"/>
              <a:gd name="connsiteX7" fmla="*/ 715328 w 1552218"/>
              <a:gd name="connsiteY7" fmla="*/ 0 h 360511"/>
              <a:gd name="connsiteX0" fmla="*/ 715328 w 1552218"/>
              <a:gd name="connsiteY0" fmla="*/ 0 h 360511"/>
              <a:gd name="connsiteX1" fmla="*/ 885468 w 1552218"/>
              <a:gd name="connsiteY1" fmla="*/ 53341 h 360511"/>
              <a:gd name="connsiteX2" fmla="*/ 1552218 w 1552218"/>
              <a:gd name="connsiteY2" fmla="*/ 360511 h 360511"/>
              <a:gd name="connsiteX3" fmla="*/ 1552218 w 1552218"/>
              <a:gd name="connsiteY3" fmla="*/ 360511 h 360511"/>
              <a:gd name="connsiteX4" fmla="*/ 0 w 1552218"/>
              <a:gd name="connsiteY4" fmla="*/ 360511 h 360511"/>
              <a:gd name="connsiteX5" fmla="*/ 0 w 1552218"/>
              <a:gd name="connsiteY5" fmla="*/ 360511 h 360511"/>
              <a:gd name="connsiteX6" fmla="*/ 566738 w 1552218"/>
              <a:gd name="connsiteY6" fmla="*/ 55722 h 360511"/>
              <a:gd name="connsiteX7" fmla="*/ 715328 w 1552218"/>
              <a:gd name="connsiteY7" fmla="*/ 0 h 360511"/>
              <a:gd name="connsiteX0" fmla="*/ 715328 w 1552218"/>
              <a:gd name="connsiteY0" fmla="*/ 0 h 360511"/>
              <a:gd name="connsiteX1" fmla="*/ 885468 w 1552218"/>
              <a:gd name="connsiteY1" fmla="*/ 53341 h 360511"/>
              <a:gd name="connsiteX2" fmla="*/ 1552218 w 1552218"/>
              <a:gd name="connsiteY2" fmla="*/ 360511 h 360511"/>
              <a:gd name="connsiteX3" fmla="*/ 1552218 w 1552218"/>
              <a:gd name="connsiteY3" fmla="*/ 360511 h 360511"/>
              <a:gd name="connsiteX4" fmla="*/ 0 w 1552218"/>
              <a:gd name="connsiteY4" fmla="*/ 360511 h 360511"/>
              <a:gd name="connsiteX5" fmla="*/ 0 w 1552218"/>
              <a:gd name="connsiteY5" fmla="*/ 360511 h 360511"/>
              <a:gd name="connsiteX6" fmla="*/ 566738 w 1552218"/>
              <a:gd name="connsiteY6" fmla="*/ 55722 h 360511"/>
              <a:gd name="connsiteX7" fmla="*/ 715328 w 1552218"/>
              <a:gd name="connsiteY7" fmla="*/ 0 h 360511"/>
              <a:gd name="connsiteX0" fmla="*/ 715328 w 1552218"/>
              <a:gd name="connsiteY0" fmla="*/ 17 h 360528"/>
              <a:gd name="connsiteX1" fmla="*/ 885468 w 1552218"/>
              <a:gd name="connsiteY1" fmla="*/ 53358 h 360528"/>
              <a:gd name="connsiteX2" fmla="*/ 1552218 w 1552218"/>
              <a:gd name="connsiteY2" fmla="*/ 360528 h 360528"/>
              <a:gd name="connsiteX3" fmla="*/ 1552218 w 1552218"/>
              <a:gd name="connsiteY3" fmla="*/ 360528 h 360528"/>
              <a:gd name="connsiteX4" fmla="*/ 0 w 1552218"/>
              <a:gd name="connsiteY4" fmla="*/ 360528 h 360528"/>
              <a:gd name="connsiteX5" fmla="*/ 0 w 1552218"/>
              <a:gd name="connsiteY5" fmla="*/ 360528 h 360528"/>
              <a:gd name="connsiteX6" fmla="*/ 566738 w 1552218"/>
              <a:gd name="connsiteY6" fmla="*/ 55739 h 360528"/>
              <a:gd name="connsiteX7" fmla="*/ 715328 w 1552218"/>
              <a:gd name="connsiteY7" fmla="*/ 17 h 360528"/>
              <a:gd name="connsiteX0" fmla="*/ 715328 w 1552218"/>
              <a:gd name="connsiteY0" fmla="*/ 5 h 360516"/>
              <a:gd name="connsiteX1" fmla="*/ 956906 w 1552218"/>
              <a:gd name="connsiteY1" fmla="*/ 84302 h 360516"/>
              <a:gd name="connsiteX2" fmla="*/ 1552218 w 1552218"/>
              <a:gd name="connsiteY2" fmla="*/ 360516 h 360516"/>
              <a:gd name="connsiteX3" fmla="*/ 1552218 w 1552218"/>
              <a:gd name="connsiteY3" fmla="*/ 360516 h 360516"/>
              <a:gd name="connsiteX4" fmla="*/ 0 w 1552218"/>
              <a:gd name="connsiteY4" fmla="*/ 360516 h 360516"/>
              <a:gd name="connsiteX5" fmla="*/ 0 w 1552218"/>
              <a:gd name="connsiteY5" fmla="*/ 360516 h 360516"/>
              <a:gd name="connsiteX6" fmla="*/ 566738 w 1552218"/>
              <a:gd name="connsiteY6" fmla="*/ 55727 h 360516"/>
              <a:gd name="connsiteX7" fmla="*/ 715328 w 1552218"/>
              <a:gd name="connsiteY7" fmla="*/ 5 h 360516"/>
              <a:gd name="connsiteX0" fmla="*/ 715328 w 1552218"/>
              <a:gd name="connsiteY0" fmla="*/ 4 h 360515"/>
              <a:gd name="connsiteX1" fmla="*/ 956906 w 1552218"/>
              <a:gd name="connsiteY1" fmla="*/ 84301 h 360515"/>
              <a:gd name="connsiteX2" fmla="*/ 1552218 w 1552218"/>
              <a:gd name="connsiteY2" fmla="*/ 360515 h 360515"/>
              <a:gd name="connsiteX3" fmla="*/ 1552218 w 1552218"/>
              <a:gd name="connsiteY3" fmla="*/ 360515 h 360515"/>
              <a:gd name="connsiteX4" fmla="*/ 0 w 1552218"/>
              <a:gd name="connsiteY4" fmla="*/ 360515 h 360515"/>
              <a:gd name="connsiteX5" fmla="*/ 0 w 1552218"/>
              <a:gd name="connsiteY5" fmla="*/ 360515 h 360515"/>
              <a:gd name="connsiteX6" fmla="*/ 566738 w 1552218"/>
              <a:gd name="connsiteY6" fmla="*/ 55726 h 360515"/>
              <a:gd name="connsiteX7" fmla="*/ 715328 w 1552218"/>
              <a:gd name="connsiteY7" fmla="*/ 4 h 360515"/>
              <a:gd name="connsiteX0" fmla="*/ 715328 w 1552218"/>
              <a:gd name="connsiteY0" fmla="*/ 4 h 360515"/>
              <a:gd name="connsiteX1" fmla="*/ 956906 w 1552218"/>
              <a:gd name="connsiteY1" fmla="*/ 84301 h 360515"/>
              <a:gd name="connsiteX2" fmla="*/ 1552218 w 1552218"/>
              <a:gd name="connsiteY2" fmla="*/ 360515 h 360515"/>
              <a:gd name="connsiteX3" fmla="*/ 1552218 w 1552218"/>
              <a:gd name="connsiteY3" fmla="*/ 360515 h 360515"/>
              <a:gd name="connsiteX4" fmla="*/ 0 w 1552218"/>
              <a:gd name="connsiteY4" fmla="*/ 360515 h 360515"/>
              <a:gd name="connsiteX5" fmla="*/ 0 w 1552218"/>
              <a:gd name="connsiteY5" fmla="*/ 360515 h 360515"/>
              <a:gd name="connsiteX6" fmla="*/ 566738 w 1552218"/>
              <a:gd name="connsiteY6" fmla="*/ 55726 h 360515"/>
              <a:gd name="connsiteX7" fmla="*/ 715328 w 1552218"/>
              <a:gd name="connsiteY7" fmla="*/ 4 h 360515"/>
              <a:gd name="connsiteX0" fmla="*/ 715328 w 1552218"/>
              <a:gd name="connsiteY0" fmla="*/ 4 h 360515"/>
              <a:gd name="connsiteX1" fmla="*/ 956906 w 1552218"/>
              <a:gd name="connsiteY1" fmla="*/ 84301 h 360515"/>
              <a:gd name="connsiteX2" fmla="*/ 1552218 w 1552218"/>
              <a:gd name="connsiteY2" fmla="*/ 360515 h 360515"/>
              <a:gd name="connsiteX3" fmla="*/ 1552218 w 1552218"/>
              <a:gd name="connsiteY3" fmla="*/ 360515 h 360515"/>
              <a:gd name="connsiteX4" fmla="*/ 0 w 1552218"/>
              <a:gd name="connsiteY4" fmla="*/ 360515 h 360515"/>
              <a:gd name="connsiteX5" fmla="*/ 0 w 1552218"/>
              <a:gd name="connsiteY5" fmla="*/ 360515 h 360515"/>
              <a:gd name="connsiteX6" fmla="*/ 488156 w 1552218"/>
              <a:gd name="connsiteY6" fmla="*/ 103351 h 360515"/>
              <a:gd name="connsiteX7" fmla="*/ 715328 w 1552218"/>
              <a:gd name="connsiteY7" fmla="*/ 4 h 360515"/>
              <a:gd name="connsiteX0" fmla="*/ 715328 w 1552218"/>
              <a:gd name="connsiteY0" fmla="*/ 4 h 360515"/>
              <a:gd name="connsiteX1" fmla="*/ 956906 w 1552218"/>
              <a:gd name="connsiteY1" fmla="*/ 84301 h 360515"/>
              <a:gd name="connsiteX2" fmla="*/ 1552218 w 1552218"/>
              <a:gd name="connsiteY2" fmla="*/ 360515 h 360515"/>
              <a:gd name="connsiteX3" fmla="*/ 1552218 w 1552218"/>
              <a:gd name="connsiteY3" fmla="*/ 360515 h 360515"/>
              <a:gd name="connsiteX4" fmla="*/ 0 w 1552218"/>
              <a:gd name="connsiteY4" fmla="*/ 360515 h 360515"/>
              <a:gd name="connsiteX5" fmla="*/ 0 w 1552218"/>
              <a:gd name="connsiteY5" fmla="*/ 360515 h 360515"/>
              <a:gd name="connsiteX6" fmla="*/ 488156 w 1552218"/>
              <a:gd name="connsiteY6" fmla="*/ 103351 h 360515"/>
              <a:gd name="connsiteX7" fmla="*/ 715328 w 1552218"/>
              <a:gd name="connsiteY7" fmla="*/ 4 h 360515"/>
              <a:gd name="connsiteX0" fmla="*/ 715328 w 1552218"/>
              <a:gd name="connsiteY0" fmla="*/ 4 h 360515"/>
              <a:gd name="connsiteX1" fmla="*/ 956906 w 1552218"/>
              <a:gd name="connsiteY1" fmla="*/ 84301 h 360515"/>
              <a:gd name="connsiteX2" fmla="*/ 1552218 w 1552218"/>
              <a:gd name="connsiteY2" fmla="*/ 360515 h 360515"/>
              <a:gd name="connsiteX3" fmla="*/ 1552218 w 1552218"/>
              <a:gd name="connsiteY3" fmla="*/ 360515 h 360515"/>
              <a:gd name="connsiteX4" fmla="*/ 0 w 1552218"/>
              <a:gd name="connsiteY4" fmla="*/ 360515 h 360515"/>
              <a:gd name="connsiteX5" fmla="*/ 0 w 1552218"/>
              <a:gd name="connsiteY5" fmla="*/ 360515 h 360515"/>
              <a:gd name="connsiteX6" fmla="*/ 488156 w 1552218"/>
              <a:gd name="connsiteY6" fmla="*/ 103351 h 360515"/>
              <a:gd name="connsiteX7" fmla="*/ 715328 w 1552218"/>
              <a:gd name="connsiteY7" fmla="*/ 4 h 360515"/>
              <a:gd name="connsiteX0" fmla="*/ 715328 w 1552218"/>
              <a:gd name="connsiteY0" fmla="*/ 0 h 360511"/>
              <a:gd name="connsiteX1" fmla="*/ 956906 w 1552218"/>
              <a:gd name="connsiteY1" fmla="*/ 84297 h 360511"/>
              <a:gd name="connsiteX2" fmla="*/ 1552218 w 1552218"/>
              <a:gd name="connsiteY2" fmla="*/ 360511 h 360511"/>
              <a:gd name="connsiteX3" fmla="*/ 1552218 w 1552218"/>
              <a:gd name="connsiteY3" fmla="*/ 360511 h 360511"/>
              <a:gd name="connsiteX4" fmla="*/ 0 w 1552218"/>
              <a:gd name="connsiteY4" fmla="*/ 360511 h 360511"/>
              <a:gd name="connsiteX5" fmla="*/ 0 w 1552218"/>
              <a:gd name="connsiteY5" fmla="*/ 360511 h 360511"/>
              <a:gd name="connsiteX6" fmla="*/ 488156 w 1552218"/>
              <a:gd name="connsiteY6" fmla="*/ 103347 h 360511"/>
              <a:gd name="connsiteX7" fmla="*/ 715328 w 1552218"/>
              <a:gd name="connsiteY7" fmla="*/ 0 h 360511"/>
              <a:gd name="connsiteX0" fmla="*/ 715328 w 1552218"/>
              <a:gd name="connsiteY0" fmla="*/ 0 h 360511"/>
              <a:gd name="connsiteX1" fmla="*/ 956906 w 1552218"/>
              <a:gd name="connsiteY1" fmla="*/ 84297 h 360511"/>
              <a:gd name="connsiteX2" fmla="*/ 1552218 w 1552218"/>
              <a:gd name="connsiteY2" fmla="*/ 360511 h 360511"/>
              <a:gd name="connsiteX3" fmla="*/ 1552218 w 1552218"/>
              <a:gd name="connsiteY3" fmla="*/ 360511 h 360511"/>
              <a:gd name="connsiteX4" fmla="*/ 0 w 1552218"/>
              <a:gd name="connsiteY4" fmla="*/ 360511 h 360511"/>
              <a:gd name="connsiteX5" fmla="*/ 0 w 1552218"/>
              <a:gd name="connsiteY5" fmla="*/ 360511 h 360511"/>
              <a:gd name="connsiteX6" fmla="*/ 488156 w 1552218"/>
              <a:gd name="connsiteY6" fmla="*/ 103347 h 360511"/>
              <a:gd name="connsiteX7" fmla="*/ 715328 w 1552218"/>
              <a:gd name="connsiteY7" fmla="*/ 0 h 360511"/>
              <a:gd name="connsiteX0" fmla="*/ 776428 w 1552218"/>
              <a:gd name="connsiteY0" fmla="*/ 0 h 363492"/>
              <a:gd name="connsiteX1" fmla="*/ 956906 w 1552218"/>
              <a:gd name="connsiteY1" fmla="*/ 87278 h 363492"/>
              <a:gd name="connsiteX2" fmla="*/ 1552218 w 1552218"/>
              <a:gd name="connsiteY2" fmla="*/ 363492 h 363492"/>
              <a:gd name="connsiteX3" fmla="*/ 1552218 w 1552218"/>
              <a:gd name="connsiteY3" fmla="*/ 363492 h 363492"/>
              <a:gd name="connsiteX4" fmla="*/ 0 w 1552218"/>
              <a:gd name="connsiteY4" fmla="*/ 363492 h 363492"/>
              <a:gd name="connsiteX5" fmla="*/ 0 w 1552218"/>
              <a:gd name="connsiteY5" fmla="*/ 363492 h 363492"/>
              <a:gd name="connsiteX6" fmla="*/ 488156 w 1552218"/>
              <a:gd name="connsiteY6" fmla="*/ 106328 h 363492"/>
              <a:gd name="connsiteX7" fmla="*/ 776428 w 1552218"/>
              <a:gd name="connsiteY7" fmla="*/ 0 h 363492"/>
              <a:gd name="connsiteX0" fmla="*/ 776428 w 1552218"/>
              <a:gd name="connsiteY0" fmla="*/ 0 h 363492"/>
              <a:gd name="connsiteX1" fmla="*/ 995653 w 1552218"/>
              <a:gd name="connsiteY1" fmla="*/ 84297 h 363492"/>
              <a:gd name="connsiteX2" fmla="*/ 1552218 w 1552218"/>
              <a:gd name="connsiteY2" fmla="*/ 363492 h 363492"/>
              <a:gd name="connsiteX3" fmla="*/ 1552218 w 1552218"/>
              <a:gd name="connsiteY3" fmla="*/ 363492 h 363492"/>
              <a:gd name="connsiteX4" fmla="*/ 0 w 1552218"/>
              <a:gd name="connsiteY4" fmla="*/ 363492 h 363492"/>
              <a:gd name="connsiteX5" fmla="*/ 0 w 1552218"/>
              <a:gd name="connsiteY5" fmla="*/ 363492 h 363492"/>
              <a:gd name="connsiteX6" fmla="*/ 488156 w 1552218"/>
              <a:gd name="connsiteY6" fmla="*/ 106328 h 363492"/>
              <a:gd name="connsiteX7" fmla="*/ 776428 w 1552218"/>
              <a:gd name="connsiteY7" fmla="*/ 0 h 363492"/>
              <a:gd name="connsiteX0" fmla="*/ 776428 w 1552218"/>
              <a:gd name="connsiteY0" fmla="*/ 0 h 363492"/>
              <a:gd name="connsiteX1" fmla="*/ 995653 w 1552218"/>
              <a:gd name="connsiteY1" fmla="*/ 84297 h 363492"/>
              <a:gd name="connsiteX2" fmla="*/ 1552218 w 1552218"/>
              <a:gd name="connsiteY2" fmla="*/ 363492 h 363492"/>
              <a:gd name="connsiteX3" fmla="*/ 1552218 w 1552218"/>
              <a:gd name="connsiteY3" fmla="*/ 363492 h 363492"/>
              <a:gd name="connsiteX4" fmla="*/ 0 w 1552218"/>
              <a:gd name="connsiteY4" fmla="*/ 363492 h 363492"/>
              <a:gd name="connsiteX5" fmla="*/ 0 w 1552218"/>
              <a:gd name="connsiteY5" fmla="*/ 363492 h 363492"/>
              <a:gd name="connsiteX6" fmla="*/ 558198 w 1552218"/>
              <a:gd name="connsiteY6" fmla="*/ 86955 h 363492"/>
              <a:gd name="connsiteX7" fmla="*/ 776428 w 1552218"/>
              <a:gd name="connsiteY7" fmla="*/ 0 h 363492"/>
              <a:gd name="connsiteX0" fmla="*/ 776428 w 1552218"/>
              <a:gd name="connsiteY0" fmla="*/ 0 h 363492"/>
              <a:gd name="connsiteX1" fmla="*/ 995653 w 1552218"/>
              <a:gd name="connsiteY1" fmla="*/ 84297 h 363492"/>
              <a:gd name="connsiteX2" fmla="*/ 1552218 w 1552218"/>
              <a:gd name="connsiteY2" fmla="*/ 363492 h 363492"/>
              <a:gd name="connsiteX3" fmla="*/ 1552218 w 1552218"/>
              <a:gd name="connsiteY3" fmla="*/ 363492 h 363492"/>
              <a:gd name="connsiteX4" fmla="*/ 0 w 1552218"/>
              <a:gd name="connsiteY4" fmla="*/ 363492 h 363492"/>
              <a:gd name="connsiteX5" fmla="*/ 0 w 1552218"/>
              <a:gd name="connsiteY5" fmla="*/ 363492 h 363492"/>
              <a:gd name="connsiteX6" fmla="*/ 558198 w 1552218"/>
              <a:gd name="connsiteY6" fmla="*/ 86955 h 363492"/>
              <a:gd name="connsiteX7" fmla="*/ 776428 w 1552218"/>
              <a:gd name="connsiteY7" fmla="*/ 0 h 363492"/>
              <a:gd name="connsiteX0" fmla="*/ 776428 w 1552218"/>
              <a:gd name="connsiteY0" fmla="*/ 0 h 363492"/>
              <a:gd name="connsiteX1" fmla="*/ 995653 w 1552218"/>
              <a:gd name="connsiteY1" fmla="*/ 84297 h 363492"/>
              <a:gd name="connsiteX2" fmla="*/ 1552218 w 1552218"/>
              <a:gd name="connsiteY2" fmla="*/ 363492 h 363492"/>
              <a:gd name="connsiteX3" fmla="*/ 1552218 w 1552218"/>
              <a:gd name="connsiteY3" fmla="*/ 363492 h 363492"/>
              <a:gd name="connsiteX4" fmla="*/ 0 w 1552218"/>
              <a:gd name="connsiteY4" fmla="*/ 363492 h 363492"/>
              <a:gd name="connsiteX5" fmla="*/ 0 w 1552218"/>
              <a:gd name="connsiteY5" fmla="*/ 363492 h 363492"/>
              <a:gd name="connsiteX6" fmla="*/ 558198 w 1552218"/>
              <a:gd name="connsiteY6" fmla="*/ 86955 h 363492"/>
              <a:gd name="connsiteX7" fmla="*/ 776428 w 1552218"/>
              <a:gd name="connsiteY7" fmla="*/ 0 h 363492"/>
              <a:gd name="connsiteX0" fmla="*/ 776428 w 1552218"/>
              <a:gd name="connsiteY0" fmla="*/ 0 h 363492"/>
              <a:gd name="connsiteX1" fmla="*/ 995653 w 1552218"/>
              <a:gd name="connsiteY1" fmla="*/ 84297 h 363492"/>
              <a:gd name="connsiteX2" fmla="*/ 1552218 w 1552218"/>
              <a:gd name="connsiteY2" fmla="*/ 363492 h 363492"/>
              <a:gd name="connsiteX3" fmla="*/ 1552218 w 1552218"/>
              <a:gd name="connsiteY3" fmla="*/ 363492 h 363492"/>
              <a:gd name="connsiteX4" fmla="*/ 0 w 1552218"/>
              <a:gd name="connsiteY4" fmla="*/ 363492 h 363492"/>
              <a:gd name="connsiteX5" fmla="*/ 0 w 1552218"/>
              <a:gd name="connsiteY5" fmla="*/ 363492 h 363492"/>
              <a:gd name="connsiteX6" fmla="*/ 558198 w 1552218"/>
              <a:gd name="connsiteY6" fmla="*/ 86955 h 363492"/>
              <a:gd name="connsiteX7" fmla="*/ 776428 w 1552218"/>
              <a:gd name="connsiteY7" fmla="*/ 0 h 363492"/>
              <a:gd name="connsiteX0" fmla="*/ 776428 w 1552218"/>
              <a:gd name="connsiteY0" fmla="*/ 0 h 363492"/>
              <a:gd name="connsiteX1" fmla="*/ 995653 w 1552218"/>
              <a:gd name="connsiteY1" fmla="*/ 84297 h 363492"/>
              <a:gd name="connsiteX2" fmla="*/ 1552218 w 1552218"/>
              <a:gd name="connsiteY2" fmla="*/ 363492 h 363492"/>
              <a:gd name="connsiteX3" fmla="*/ 1552218 w 1552218"/>
              <a:gd name="connsiteY3" fmla="*/ 363492 h 363492"/>
              <a:gd name="connsiteX4" fmla="*/ 0 w 1552218"/>
              <a:gd name="connsiteY4" fmla="*/ 363492 h 363492"/>
              <a:gd name="connsiteX5" fmla="*/ 0 w 1552218"/>
              <a:gd name="connsiteY5" fmla="*/ 363492 h 363492"/>
              <a:gd name="connsiteX6" fmla="*/ 558198 w 1552218"/>
              <a:gd name="connsiteY6" fmla="*/ 86955 h 363492"/>
              <a:gd name="connsiteX7" fmla="*/ 776428 w 1552218"/>
              <a:gd name="connsiteY7" fmla="*/ 0 h 363492"/>
              <a:gd name="connsiteX0" fmla="*/ 773448 w 1552218"/>
              <a:gd name="connsiteY0" fmla="*/ 0 h 347099"/>
              <a:gd name="connsiteX1" fmla="*/ 995653 w 1552218"/>
              <a:gd name="connsiteY1" fmla="*/ 67904 h 347099"/>
              <a:gd name="connsiteX2" fmla="*/ 1552218 w 1552218"/>
              <a:gd name="connsiteY2" fmla="*/ 347099 h 347099"/>
              <a:gd name="connsiteX3" fmla="*/ 1552218 w 1552218"/>
              <a:gd name="connsiteY3" fmla="*/ 347099 h 347099"/>
              <a:gd name="connsiteX4" fmla="*/ 0 w 1552218"/>
              <a:gd name="connsiteY4" fmla="*/ 347099 h 347099"/>
              <a:gd name="connsiteX5" fmla="*/ 0 w 1552218"/>
              <a:gd name="connsiteY5" fmla="*/ 347099 h 347099"/>
              <a:gd name="connsiteX6" fmla="*/ 558198 w 1552218"/>
              <a:gd name="connsiteY6" fmla="*/ 70562 h 347099"/>
              <a:gd name="connsiteX7" fmla="*/ 773448 w 1552218"/>
              <a:gd name="connsiteY7" fmla="*/ 0 h 34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2218" h="347099">
                <a:moveTo>
                  <a:pt x="773448" y="0"/>
                </a:moveTo>
                <a:cubicBezTo>
                  <a:pt x="901595" y="6975"/>
                  <a:pt x="928621" y="32660"/>
                  <a:pt x="995653" y="67904"/>
                </a:cubicBezTo>
                <a:lnTo>
                  <a:pt x="1552218" y="347099"/>
                </a:lnTo>
                <a:lnTo>
                  <a:pt x="1552218" y="347099"/>
                </a:lnTo>
                <a:lnTo>
                  <a:pt x="0" y="347099"/>
                </a:lnTo>
                <a:lnTo>
                  <a:pt x="0" y="347099"/>
                </a:lnTo>
                <a:lnTo>
                  <a:pt x="558198" y="70562"/>
                </a:lnTo>
                <a:cubicBezTo>
                  <a:pt x="620186" y="37925"/>
                  <a:pt x="639559" y="13924"/>
                  <a:pt x="773448" y="0"/>
                </a:cubicBezTo>
                <a:close/>
              </a:path>
            </a:pathLst>
          </a:custGeom>
          <a:solidFill>
            <a:srgbClr val="FF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2" name="Egyenes összekötő 11"/>
          <p:cNvCxnSpPr/>
          <p:nvPr userDrawn="1"/>
        </p:nvCxnSpPr>
        <p:spPr>
          <a:xfrm>
            <a:off x="7305349" y="966133"/>
            <a:ext cx="14983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 userDrawn="1"/>
        </p:nvCxnSpPr>
        <p:spPr>
          <a:xfrm>
            <a:off x="7301426" y="1135094"/>
            <a:ext cx="15022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/>
          <p:cNvSpPr txBox="1"/>
          <p:nvPr userDrawn="1"/>
        </p:nvSpPr>
        <p:spPr>
          <a:xfrm>
            <a:off x="7318251" y="951844"/>
            <a:ext cx="145256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700" dirty="0" smtClean="0"/>
              <a:t>INFO@KIG.HU  |  WWW.KIG.HU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475656" y="476672"/>
            <a:ext cx="3816424" cy="936104"/>
          </a:xfrm>
        </p:spPr>
        <p:txBody>
          <a:bodyPr>
            <a:noAutofit/>
          </a:bodyPr>
          <a:lstStyle>
            <a:lvl1pPr>
              <a:defRPr sz="2800" b="1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 smtClean="0"/>
              <a:t>Cím az alábbi </a:t>
            </a:r>
            <a:br>
              <a:rPr lang="hu-HU" dirty="0" smtClean="0"/>
            </a:br>
            <a:r>
              <a:rPr lang="hu-HU" dirty="0" smtClean="0"/>
              <a:t>mondanivalóhoz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65104"/>
          </a:xfrm>
        </p:spPr>
        <p:txBody>
          <a:bodyPr/>
          <a:lstStyle>
            <a:lvl1pPr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28256" cy="4565104"/>
          </a:xfrm>
        </p:spPr>
        <p:txBody>
          <a:bodyPr/>
          <a:lstStyle>
            <a:lvl1pPr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pic>
        <p:nvPicPr>
          <p:cNvPr id="15" name="Kép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349" y="289364"/>
            <a:ext cx="1529274" cy="619356"/>
          </a:xfrm>
          <a:prstGeom prst="rect">
            <a:avLst/>
          </a:prstGeom>
        </p:spPr>
      </p:pic>
      <p:cxnSp>
        <p:nvCxnSpPr>
          <p:cNvPr id="17" name="Egyenes összekötő 16"/>
          <p:cNvCxnSpPr/>
          <p:nvPr userDrawn="1"/>
        </p:nvCxnSpPr>
        <p:spPr>
          <a:xfrm>
            <a:off x="539552" y="6448153"/>
            <a:ext cx="80648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zövegdoboz 18"/>
          <p:cNvSpPr txBox="1"/>
          <p:nvPr userDrawn="1"/>
        </p:nvSpPr>
        <p:spPr>
          <a:xfrm>
            <a:off x="1384236" y="6495147"/>
            <a:ext cx="69321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00" spc="300" dirty="0" smtClean="0">
                <a:solidFill>
                  <a:schemeClr val="tx2">
                    <a:lumMod val="75000"/>
                  </a:schemeClr>
                </a:solidFill>
              </a:rPr>
              <a:t>SÁNDOR ISTVÁN ÚJPEST GYERMEKEIÉRT</a:t>
            </a:r>
            <a:r>
              <a:rPr lang="hu-HU" sz="1000" spc="300" baseline="0" dirty="0" smtClean="0">
                <a:solidFill>
                  <a:schemeClr val="tx2">
                    <a:lumMod val="75000"/>
                  </a:schemeClr>
                </a:solidFill>
              </a:rPr>
              <a:t> DÍJJAL KITÜNTETETT ISKOLA</a:t>
            </a:r>
            <a:endParaRPr lang="hu-HU" sz="1000" spc="3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617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 userDrawn="1"/>
        </p:nvSpPr>
        <p:spPr>
          <a:xfrm>
            <a:off x="0" y="-7590"/>
            <a:ext cx="9144000" cy="686559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Úk</a:t>
            </a:r>
            <a:endParaRPr lang="hu-HU" dirty="0"/>
          </a:p>
        </p:txBody>
      </p:sp>
      <p:sp>
        <p:nvSpPr>
          <p:cNvPr id="11" name="Háromszög 6"/>
          <p:cNvSpPr/>
          <p:nvPr userDrawn="1"/>
        </p:nvSpPr>
        <p:spPr>
          <a:xfrm>
            <a:off x="61575" y="185367"/>
            <a:ext cx="9023049" cy="6608961"/>
          </a:xfrm>
          <a:custGeom>
            <a:avLst/>
            <a:gdLst>
              <a:gd name="connsiteX0" fmla="*/ 828092 w 2716367"/>
              <a:gd name="connsiteY0" fmla="*/ 0 h 1656184"/>
              <a:gd name="connsiteX1" fmla="*/ 2440331 w 2716367"/>
              <a:gd name="connsiteY1" fmla="*/ 0 h 1656184"/>
              <a:gd name="connsiteX2" fmla="*/ 2716367 w 2716367"/>
              <a:gd name="connsiteY2" fmla="*/ 276036 h 1656184"/>
              <a:gd name="connsiteX3" fmla="*/ 2716367 w 2716367"/>
              <a:gd name="connsiteY3" fmla="*/ 1656184 h 1656184"/>
              <a:gd name="connsiteX4" fmla="*/ 0 w 2716367"/>
              <a:gd name="connsiteY4" fmla="*/ 1656184 h 1656184"/>
              <a:gd name="connsiteX5" fmla="*/ 0 w 2716367"/>
              <a:gd name="connsiteY5" fmla="*/ 828092 h 1656184"/>
              <a:gd name="connsiteX6" fmla="*/ 828092 w 2716367"/>
              <a:gd name="connsiteY6" fmla="*/ 0 h 1656184"/>
              <a:gd name="connsiteX0" fmla="*/ 828092 w 3545042"/>
              <a:gd name="connsiteY0" fmla="*/ 0 h 1656184"/>
              <a:gd name="connsiteX1" fmla="*/ 2440331 w 3545042"/>
              <a:gd name="connsiteY1" fmla="*/ 0 h 1656184"/>
              <a:gd name="connsiteX2" fmla="*/ 3545042 w 3545042"/>
              <a:gd name="connsiteY2" fmla="*/ 256986 h 1656184"/>
              <a:gd name="connsiteX3" fmla="*/ 2716367 w 3545042"/>
              <a:gd name="connsiteY3" fmla="*/ 1656184 h 1656184"/>
              <a:gd name="connsiteX4" fmla="*/ 0 w 3545042"/>
              <a:gd name="connsiteY4" fmla="*/ 1656184 h 1656184"/>
              <a:gd name="connsiteX5" fmla="*/ 0 w 3545042"/>
              <a:gd name="connsiteY5" fmla="*/ 828092 h 1656184"/>
              <a:gd name="connsiteX6" fmla="*/ 828092 w 3545042"/>
              <a:gd name="connsiteY6" fmla="*/ 0 h 1656184"/>
              <a:gd name="connsiteX0" fmla="*/ 3047417 w 5764367"/>
              <a:gd name="connsiteY0" fmla="*/ 0 h 5028034"/>
              <a:gd name="connsiteX1" fmla="*/ 4659656 w 5764367"/>
              <a:gd name="connsiteY1" fmla="*/ 0 h 5028034"/>
              <a:gd name="connsiteX2" fmla="*/ 5764367 w 5764367"/>
              <a:gd name="connsiteY2" fmla="*/ 256986 h 5028034"/>
              <a:gd name="connsiteX3" fmla="*/ 4935692 w 5764367"/>
              <a:gd name="connsiteY3" fmla="*/ 1656184 h 5028034"/>
              <a:gd name="connsiteX4" fmla="*/ 0 w 5764367"/>
              <a:gd name="connsiteY4" fmla="*/ 5028034 h 5028034"/>
              <a:gd name="connsiteX5" fmla="*/ 2219325 w 5764367"/>
              <a:gd name="connsiteY5" fmla="*/ 828092 h 5028034"/>
              <a:gd name="connsiteX6" fmla="*/ 3047417 w 5764367"/>
              <a:gd name="connsiteY6" fmla="*/ 0 h 5028034"/>
              <a:gd name="connsiteX0" fmla="*/ 3047417 w 9050492"/>
              <a:gd name="connsiteY0" fmla="*/ 0 h 5028034"/>
              <a:gd name="connsiteX1" fmla="*/ 4659656 w 9050492"/>
              <a:gd name="connsiteY1" fmla="*/ 0 h 5028034"/>
              <a:gd name="connsiteX2" fmla="*/ 5764367 w 9050492"/>
              <a:gd name="connsiteY2" fmla="*/ 256986 h 5028034"/>
              <a:gd name="connsiteX3" fmla="*/ 9050492 w 9050492"/>
              <a:gd name="connsiteY3" fmla="*/ 5028034 h 5028034"/>
              <a:gd name="connsiteX4" fmla="*/ 0 w 9050492"/>
              <a:gd name="connsiteY4" fmla="*/ 5028034 h 5028034"/>
              <a:gd name="connsiteX5" fmla="*/ 2219325 w 9050492"/>
              <a:gd name="connsiteY5" fmla="*/ 828092 h 5028034"/>
              <a:gd name="connsiteX6" fmla="*/ 3047417 w 9050492"/>
              <a:gd name="connsiteY6" fmla="*/ 0 h 5028034"/>
              <a:gd name="connsiteX0" fmla="*/ 3047417 w 9050492"/>
              <a:gd name="connsiteY0" fmla="*/ 0 h 5028034"/>
              <a:gd name="connsiteX1" fmla="*/ 4659656 w 9050492"/>
              <a:gd name="connsiteY1" fmla="*/ 0 h 5028034"/>
              <a:gd name="connsiteX2" fmla="*/ 5764367 w 9050492"/>
              <a:gd name="connsiteY2" fmla="*/ 256986 h 5028034"/>
              <a:gd name="connsiteX3" fmla="*/ 9050492 w 9050492"/>
              <a:gd name="connsiteY3" fmla="*/ 5028034 h 5028034"/>
              <a:gd name="connsiteX4" fmla="*/ 0 w 9050492"/>
              <a:gd name="connsiteY4" fmla="*/ 5028034 h 5028034"/>
              <a:gd name="connsiteX5" fmla="*/ 0 w 9050492"/>
              <a:gd name="connsiteY5" fmla="*/ 3466517 h 5028034"/>
              <a:gd name="connsiteX6" fmla="*/ 3047417 w 9050492"/>
              <a:gd name="connsiteY6" fmla="*/ 0 h 5028034"/>
              <a:gd name="connsiteX0" fmla="*/ 4123742 w 9050492"/>
              <a:gd name="connsiteY0" fmla="*/ 2743200 h 5028034"/>
              <a:gd name="connsiteX1" fmla="*/ 4659656 w 9050492"/>
              <a:gd name="connsiteY1" fmla="*/ 0 h 5028034"/>
              <a:gd name="connsiteX2" fmla="*/ 5764367 w 9050492"/>
              <a:gd name="connsiteY2" fmla="*/ 256986 h 5028034"/>
              <a:gd name="connsiteX3" fmla="*/ 9050492 w 9050492"/>
              <a:gd name="connsiteY3" fmla="*/ 5028034 h 5028034"/>
              <a:gd name="connsiteX4" fmla="*/ 0 w 9050492"/>
              <a:gd name="connsiteY4" fmla="*/ 5028034 h 5028034"/>
              <a:gd name="connsiteX5" fmla="*/ 0 w 9050492"/>
              <a:gd name="connsiteY5" fmla="*/ 3466517 h 5028034"/>
              <a:gd name="connsiteX6" fmla="*/ 4123742 w 9050492"/>
              <a:gd name="connsiteY6" fmla="*/ 2743200 h 5028034"/>
              <a:gd name="connsiteX0" fmla="*/ 3723692 w 9050492"/>
              <a:gd name="connsiteY0" fmla="*/ 1638300 h 5028034"/>
              <a:gd name="connsiteX1" fmla="*/ 4659656 w 9050492"/>
              <a:gd name="connsiteY1" fmla="*/ 0 h 5028034"/>
              <a:gd name="connsiteX2" fmla="*/ 5764367 w 9050492"/>
              <a:gd name="connsiteY2" fmla="*/ 256986 h 5028034"/>
              <a:gd name="connsiteX3" fmla="*/ 9050492 w 9050492"/>
              <a:gd name="connsiteY3" fmla="*/ 5028034 h 5028034"/>
              <a:gd name="connsiteX4" fmla="*/ 0 w 9050492"/>
              <a:gd name="connsiteY4" fmla="*/ 5028034 h 5028034"/>
              <a:gd name="connsiteX5" fmla="*/ 0 w 9050492"/>
              <a:gd name="connsiteY5" fmla="*/ 3466517 h 5028034"/>
              <a:gd name="connsiteX6" fmla="*/ 3723692 w 9050492"/>
              <a:gd name="connsiteY6" fmla="*/ 1638300 h 5028034"/>
              <a:gd name="connsiteX0" fmla="*/ 3723692 w 9050492"/>
              <a:gd name="connsiteY0" fmla="*/ 1638300 h 5028034"/>
              <a:gd name="connsiteX1" fmla="*/ 4659656 w 9050492"/>
              <a:gd name="connsiteY1" fmla="*/ 0 h 5028034"/>
              <a:gd name="connsiteX2" fmla="*/ 5764367 w 9050492"/>
              <a:gd name="connsiteY2" fmla="*/ 256986 h 5028034"/>
              <a:gd name="connsiteX3" fmla="*/ 9050492 w 9050492"/>
              <a:gd name="connsiteY3" fmla="*/ 5028034 h 5028034"/>
              <a:gd name="connsiteX4" fmla="*/ 0 w 9050492"/>
              <a:gd name="connsiteY4" fmla="*/ 5028034 h 5028034"/>
              <a:gd name="connsiteX5" fmla="*/ 0 w 9050492"/>
              <a:gd name="connsiteY5" fmla="*/ 3466517 h 5028034"/>
              <a:gd name="connsiteX6" fmla="*/ 3723692 w 9050492"/>
              <a:gd name="connsiteY6" fmla="*/ 1638300 h 5028034"/>
              <a:gd name="connsiteX0" fmla="*/ 3723692 w 9050492"/>
              <a:gd name="connsiteY0" fmla="*/ 1638300 h 5028034"/>
              <a:gd name="connsiteX1" fmla="*/ 4659656 w 9050492"/>
              <a:gd name="connsiteY1" fmla="*/ 0 h 5028034"/>
              <a:gd name="connsiteX2" fmla="*/ 5764367 w 9050492"/>
              <a:gd name="connsiteY2" fmla="*/ 256986 h 5028034"/>
              <a:gd name="connsiteX3" fmla="*/ 9050492 w 9050492"/>
              <a:gd name="connsiteY3" fmla="*/ 5028034 h 5028034"/>
              <a:gd name="connsiteX4" fmla="*/ 0 w 9050492"/>
              <a:gd name="connsiteY4" fmla="*/ 5028034 h 5028034"/>
              <a:gd name="connsiteX5" fmla="*/ 0 w 9050492"/>
              <a:gd name="connsiteY5" fmla="*/ 3466517 h 5028034"/>
              <a:gd name="connsiteX6" fmla="*/ 3723692 w 9050492"/>
              <a:gd name="connsiteY6" fmla="*/ 1638300 h 5028034"/>
              <a:gd name="connsiteX0" fmla="*/ 3723692 w 9050492"/>
              <a:gd name="connsiteY0" fmla="*/ 1638300 h 5028034"/>
              <a:gd name="connsiteX1" fmla="*/ 4659656 w 9050492"/>
              <a:gd name="connsiteY1" fmla="*/ 0 h 5028034"/>
              <a:gd name="connsiteX2" fmla="*/ 9021917 w 9050492"/>
              <a:gd name="connsiteY2" fmla="*/ 3428811 h 5028034"/>
              <a:gd name="connsiteX3" fmla="*/ 9050492 w 9050492"/>
              <a:gd name="connsiteY3" fmla="*/ 5028034 h 5028034"/>
              <a:gd name="connsiteX4" fmla="*/ 0 w 9050492"/>
              <a:gd name="connsiteY4" fmla="*/ 5028034 h 5028034"/>
              <a:gd name="connsiteX5" fmla="*/ 0 w 9050492"/>
              <a:gd name="connsiteY5" fmla="*/ 3466517 h 5028034"/>
              <a:gd name="connsiteX6" fmla="*/ 3723692 w 9050492"/>
              <a:gd name="connsiteY6" fmla="*/ 1638300 h 5028034"/>
              <a:gd name="connsiteX0" fmla="*/ 3723692 w 9050492"/>
              <a:gd name="connsiteY0" fmla="*/ 0 h 3389734"/>
              <a:gd name="connsiteX1" fmla="*/ 5850281 w 9050492"/>
              <a:gd name="connsiteY1" fmla="*/ 295275 h 3389734"/>
              <a:gd name="connsiteX2" fmla="*/ 9021917 w 9050492"/>
              <a:gd name="connsiteY2" fmla="*/ 1790511 h 3389734"/>
              <a:gd name="connsiteX3" fmla="*/ 9050492 w 9050492"/>
              <a:gd name="connsiteY3" fmla="*/ 3389734 h 3389734"/>
              <a:gd name="connsiteX4" fmla="*/ 0 w 9050492"/>
              <a:gd name="connsiteY4" fmla="*/ 3389734 h 3389734"/>
              <a:gd name="connsiteX5" fmla="*/ 0 w 9050492"/>
              <a:gd name="connsiteY5" fmla="*/ 1828217 h 3389734"/>
              <a:gd name="connsiteX6" fmla="*/ 3723692 w 9050492"/>
              <a:gd name="connsiteY6" fmla="*/ 0 h 3389734"/>
              <a:gd name="connsiteX0" fmla="*/ 3723692 w 9050492"/>
              <a:gd name="connsiteY0" fmla="*/ 0 h 3389734"/>
              <a:gd name="connsiteX1" fmla="*/ 5574056 w 9050492"/>
              <a:gd name="connsiteY1" fmla="*/ 28575 h 3389734"/>
              <a:gd name="connsiteX2" fmla="*/ 9021917 w 9050492"/>
              <a:gd name="connsiteY2" fmla="*/ 1790511 h 3389734"/>
              <a:gd name="connsiteX3" fmla="*/ 9050492 w 9050492"/>
              <a:gd name="connsiteY3" fmla="*/ 3389734 h 3389734"/>
              <a:gd name="connsiteX4" fmla="*/ 0 w 9050492"/>
              <a:gd name="connsiteY4" fmla="*/ 3389734 h 3389734"/>
              <a:gd name="connsiteX5" fmla="*/ 0 w 9050492"/>
              <a:gd name="connsiteY5" fmla="*/ 1828217 h 3389734"/>
              <a:gd name="connsiteX6" fmla="*/ 3723692 w 9050492"/>
              <a:gd name="connsiteY6" fmla="*/ 0 h 3389734"/>
              <a:gd name="connsiteX0" fmla="*/ 3761792 w 9050492"/>
              <a:gd name="connsiteY0" fmla="*/ 0 h 3427834"/>
              <a:gd name="connsiteX1" fmla="*/ 5574056 w 9050492"/>
              <a:gd name="connsiteY1" fmla="*/ 66675 h 3427834"/>
              <a:gd name="connsiteX2" fmla="*/ 9021917 w 9050492"/>
              <a:gd name="connsiteY2" fmla="*/ 1828611 h 3427834"/>
              <a:gd name="connsiteX3" fmla="*/ 9050492 w 9050492"/>
              <a:gd name="connsiteY3" fmla="*/ 3427834 h 3427834"/>
              <a:gd name="connsiteX4" fmla="*/ 0 w 9050492"/>
              <a:gd name="connsiteY4" fmla="*/ 3427834 h 3427834"/>
              <a:gd name="connsiteX5" fmla="*/ 0 w 9050492"/>
              <a:gd name="connsiteY5" fmla="*/ 1866317 h 3427834"/>
              <a:gd name="connsiteX6" fmla="*/ 3761792 w 9050492"/>
              <a:gd name="connsiteY6" fmla="*/ 0 h 3427834"/>
              <a:gd name="connsiteX0" fmla="*/ 3761792 w 9050492"/>
              <a:gd name="connsiteY0" fmla="*/ 202860 h 3630694"/>
              <a:gd name="connsiteX1" fmla="*/ 5574056 w 9050492"/>
              <a:gd name="connsiteY1" fmla="*/ 269535 h 3630694"/>
              <a:gd name="connsiteX2" fmla="*/ 9021917 w 9050492"/>
              <a:gd name="connsiteY2" fmla="*/ 2031471 h 3630694"/>
              <a:gd name="connsiteX3" fmla="*/ 9050492 w 9050492"/>
              <a:gd name="connsiteY3" fmla="*/ 3630694 h 3630694"/>
              <a:gd name="connsiteX4" fmla="*/ 0 w 9050492"/>
              <a:gd name="connsiteY4" fmla="*/ 3630694 h 3630694"/>
              <a:gd name="connsiteX5" fmla="*/ 0 w 9050492"/>
              <a:gd name="connsiteY5" fmla="*/ 2069177 h 3630694"/>
              <a:gd name="connsiteX6" fmla="*/ 3761792 w 9050492"/>
              <a:gd name="connsiteY6" fmla="*/ 202860 h 3630694"/>
              <a:gd name="connsiteX0" fmla="*/ 3761792 w 9050492"/>
              <a:gd name="connsiteY0" fmla="*/ 294347 h 3722181"/>
              <a:gd name="connsiteX1" fmla="*/ 5574056 w 9050492"/>
              <a:gd name="connsiteY1" fmla="*/ 361022 h 3722181"/>
              <a:gd name="connsiteX2" fmla="*/ 9021917 w 9050492"/>
              <a:gd name="connsiteY2" fmla="*/ 2122958 h 3722181"/>
              <a:gd name="connsiteX3" fmla="*/ 9050492 w 9050492"/>
              <a:gd name="connsiteY3" fmla="*/ 3722181 h 3722181"/>
              <a:gd name="connsiteX4" fmla="*/ 0 w 9050492"/>
              <a:gd name="connsiteY4" fmla="*/ 3722181 h 3722181"/>
              <a:gd name="connsiteX5" fmla="*/ 0 w 9050492"/>
              <a:gd name="connsiteY5" fmla="*/ 2160664 h 3722181"/>
              <a:gd name="connsiteX6" fmla="*/ 3761792 w 9050492"/>
              <a:gd name="connsiteY6" fmla="*/ 294347 h 3722181"/>
              <a:gd name="connsiteX0" fmla="*/ 3761792 w 9050492"/>
              <a:gd name="connsiteY0" fmla="*/ 258901 h 3686735"/>
              <a:gd name="connsiteX1" fmla="*/ 5574056 w 9050492"/>
              <a:gd name="connsiteY1" fmla="*/ 325576 h 3686735"/>
              <a:gd name="connsiteX2" fmla="*/ 9021917 w 9050492"/>
              <a:gd name="connsiteY2" fmla="*/ 2087512 h 3686735"/>
              <a:gd name="connsiteX3" fmla="*/ 9050492 w 9050492"/>
              <a:gd name="connsiteY3" fmla="*/ 3686735 h 3686735"/>
              <a:gd name="connsiteX4" fmla="*/ 0 w 9050492"/>
              <a:gd name="connsiteY4" fmla="*/ 3686735 h 3686735"/>
              <a:gd name="connsiteX5" fmla="*/ 0 w 9050492"/>
              <a:gd name="connsiteY5" fmla="*/ 2125218 h 3686735"/>
              <a:gd name="connsiteX6" fmla="*/ 3761792 w 9050492"/>
              <a:gd name="connsiteY6" fmla="*/ 258901 h 3686735"/>
              <a:gd name="connsiteX0" fmla="*/ 3761792 w 9050492"/>
              <a:gd name="connsiteY0" fmla="*/ 278510 h 3706344"/>
              <a:gd name="connsiteX1" fmla="*/ 5574056 w 9050492"/>
              <a:gd name="connsiteY1" fmla="*/ 345185 h 3706344"/>
              <a:gd name="connsiteX2" fmla="*/ 9021917 w 9050492"/>
              <a:gd name="connsiteY2" fmla="*/ 2107121 h 3706344"/>
              <a:gd name="connsiteX3" fmla="*/ 9050492 w 9050492"/>
              <a:gd name="connsiteY3" fmla="*/ 3706344 h 3706344"/>
              <a:gd name="connsiteX4" fmla="*/ 0 w 9050492"/>
              <a:gd name="connsiteY4" fmla="*/ 3706344 h 3706344"/>
              <a:gd name="connsiteX5" fmla="*/ 0 w 9050492"/>
              <a:gd name="connsiteY5" fmla="*/ 2144827 h 3706344"/>
              <a:gd name="connsiteX6" fmla="*/ 3761792 w 9050492"/>
              <a:gd name="connsiteY6" fmla="*/ 278510 h 3706344"/>
              <a:gd name="connsiteX0" fmla="*/ 3761792 w 9050492"/>
              <a:gd name="connsiteY0" fmla="*/ 278510 h 3706344"/>
              <a:gd name="connsiteX1" fmla="*/ 5574056 w 9050492"/>
              <a:gd name="connsiteY1" fmla="*/ 345185 h 3706344"/>
              <a:gd name="connsiteX2" fmla="*/ 9021917 w 9050492"/>
              <a:gd name="connsiteY2" fmla="*/ 2107121 h 3706344"/>
              <a:gd name="connsiteX3" fmla="*/ 9050492 w 9050492"/>
              <a:gd name="connsiteY3" fmla="*/ 3706344 h 3706344"/>
              <a:gd name="connsiteX4" fmla="*/ 0 w 9050492"/>
              <a:gd name="connsiteY4" fmla="*/ 3706344 h 3706344"/>
              <a:gd name="connsiteX5" fmla="*/ 23813 w 9050492"/>
              <a:gd name="connsiteY5" fmla="*/ 2082914 h 3706344"/>
              <a:gd name="connsiteX6" fmla="*/ 3761792 w 9050492"/>
              <a:gd name="connsiteY6" fmla="*/ 278510 h 3706344"/>
              <a:gd name="connsiteX0" fmla="*/ 3737979 w 9026679"/>
              <a:gd name="connsiteY0" fmla="*/ 278510 h 3706344"/>
              <a:gd name="connsiteX1" fmla="*/ 5550243 w 9026679"/>
              <a:gd name="connsiteY1" fmla="*/ 345185 h 3706344"/>
              <a:gd name="connsiteX2" fmla="*/ 8998104 w 9026679"/>
              <a:gd name="connsiteY2" fmla="*/ 2107121 h 3706344"/>
              <a:gd name="connsiteX3" fmla="*/ 9026679 w 9026679"/>
              <a:gd name="connsiteY3" fmla="*/ 3706344 h 3706344"/>
              <a:gd name="connsiteX4" fmla="*/ 57149 w 9026679"/>
              <a:gd name="connsiteY4" fmla="*/ 3687294 h 3706344"/>
              <a:gd name="connsiteX5" fmla="*/ 0 w 9026679"/>
              <a:gd name="connsiteY5" fmla="*/ 2082914 h 3706344"/>
              <a:gd name="connsiteX6" fmla="*/ 3737979 w 9026679"/>
              <a:gd name="connsiteY6" fmla="*/ 278510 h 3706344"/>
              <a:gd name="connsiteX0" fmla="*/ 3742743 w 9031443"/>
              <a:gd name="connsiteY0" fmla="*/ 278510 h 3706344"/>
              <a:gd name="connsiteX1" fmla="*/ 5555007 w 9031443"/>
              <a:gd name="connsiteY1" fmla="*/ 345185 h 3706344"/>
              <a:gd name="connsiteX2" fmla="*/ 9002868 w 9031443"/>
              <a:gd name="connsiteY2" fmla="*/ 2107121 h 3706344"/>
              <a:gd name="connsiteX3" fmla="*/ 9031443 w 9031443"/>
              <a:gd name="connsiteY3" fmla="*/ 3706344 h 3706344"/>
              <a:gd name="connsiteX4" fmla="*/ 0 w 9031443"/>
              <a:gd name="connsiteY4" fmla="*/ 3692057 h 3706344"/>
              <a:gd name="connsiteX5" fmla="*/ 4764 w 9031443"/>
              <a:gd name="connsiteY5" fmla="*/ 2082914 h 3706344"/>
              <a:gd name="connsiteX6" fmla="*/ 3742743 w 9031443"/>
              <a:gd name="connsiteY6" fmla="*/ 278510 h 3706344"/>
              <a:gd name="connsiteX0" fmla="*/ 3742743 w 9002868"/>
              <a:gd name="connsiteY0" fmla="*/ 278510 h 3692057"/>
              <a:gd name="connsiteX1" fmla="*/ 5555007 w 9002868"/>
              <a:gd name="connsiteY1" fmla="*/ 345185 h 3692057"/>
              <a:gd name="connsiteX2" fmla="*/ 9002868 w 9002868"/>
              <a:gd name="connsiteY2" fmla="*/ 2107121 h 3692057"/>
              <a:gd name="connsiteX3" fmla="*/ 8960005 w 9002868"/>
              <a:gd name="connsiteY3" fmla="*/ 3668244 h 3692057"/>
              <a:gd name="connsiteX4" fmla="*/ 0 w 9002868"/>
              <a:gd name="connsiteY4" fmla="*/ 3692057 h 3692057"/>
              <a:gd name="connsiteX5" fmla="*/ 4764 w 9002868"/>
              <a:gd name="connsiteY5" fmla="*/ 2082914 h 3692057"/>
              <a:gd name="connsiteX6" fmla="*/ 3742743 w 9002868"/>
              <a:gd name="connsiteY6" fmla="*/ 278510 h 3692057"/>
              <a:gd name="connsiteX0" fmla="*/ 3742743 w 9017155"/>
              <a:gd name="connsiteY0" fmla="*/ 278510 h 3692057"/>
              <a:gd name="connsiteX1" fmla="*/ 5555007 w 9017155"/>
              <a:gd name="connsiteY1" fmla="*/ 345185 h 3692057"/>
              <a:gd name="connsiteX2" fmla="*/ 9002868 w 9017155"/>
              <a:gd name="connsiteY2" fmla="*/ 2107121 h 3692057"/>
              <a:gd name="connsiteX3" fmla="*/ 9017155 w 9017155"/>
              <a:gd name="connsiteY3" fmla="*/ 3687294 h 3692057"/>
              <a:gd name="connsiteX4" fmla="*/ 0 w 9017155"/>
              <a:gd name="connsiteY4" fmla="*/ 3692057 h 3692057"/>
              <a:gd name="connsiteX5" fmla="*/ 4764 w 9017155"/>
              <a:gd name="connsiteY5" fmla="*/ 2082914 h 3692057"/>
              <a:gd name="connsiteX6" fmla="*/ 3742743 w 9017155"/>
              <a:gd name="connsiteY6" fmla="*/ 278510 h 3692057"/>
              <a:gd name="connsiteX0" fmla="*/ 3742743 w 9045730"/>
              <a:gd name="connsiteY0" fmla="*/ 278510 h 5058894"/>
              <a:gd name="connsiteX1" fmla="*/ 5555007 w 9045730"/>
              <a:gd name="connsiteY1" fmla="*/ 345185 h 5058894"/>
              <a:gd name="connsiteX2" fmla="*/ 9002868 w 9045730"/>
              <a:gd name="connsiteY2" fmla="*/ 2107121 h 5058894"/>
              <a:gd name="connsiteX3" fmla="*/ 9045730 w 9045730"/>
              <a:gd name="connsiteY3" fmla="*/ 5058894 h 5058894"/>
              <a:gd name="connsiteX4" fmla="*/ 0 w 9045730"/>
              <a:gd name="connsiteY4" fmla="*/ 3692057 h 5058894"/>
              <a:gd name="connsiteX5" fmla="*/ 4764 w 9045730"/>
              <a:gd name="connsiteY5" fmla="*/ 2082914 h 5058894"/>
              <a:gd name="connsiteX6" fmla="*/ 3742743 w 9045730"/>
              <a:gd name="connsiteY6" fmla="*/ 278510 h 5058894"/>
              <a:gd name="connsiteX0" fmla="*/ 3752268 w 9055255"/>
              <a:gd name="connsiteY0" fmla="*/ 278510 h 5063657"/>
              <a:gd name="connsiteX1" fmla="*/ 5564532 w 9055255"/>
              <a:gd name="connsiteY1" fmla="*/ 345185 h 5063657"/>
              <a:gd name="connsiteX2" fmla="*/ 9012393 w 9055255"/>
              <a:gd name="connsiteY2" fmla="*/ 2107121 h 5063657"/>
              <a:gd name="connsiteX3" fmla="*/ 9055255 w 9055255"/>
              <a:gd name="connsiteY3" fmla="*/ 5058894 h 5063657"/>
              <a:gd name="connsiteX4" fmla="*/ 0 w 9055255"/>
              <a:gd name="connsiteY4" fmla="*/ 5063657 h 5063657"/>
              <a:gd name="connsiteX5" fmla="*/ 14289 w 9055255"/>
              <a:gd name="connsiteY5" fmla="*/ 2082914 h 5063657"/>
              <a:gd name="connsiteX6" fmla="*/ 3752268 w 9055255"/>
              <a:gd name="connsiteY6" fmla="*/ 278510 h 5063657"/>
              <a:gd name="connsiteX0" fmla="*/ 3752268 w 9026680"/>
              <a:gd name="connsiteY0" fmla="*/ 278510 h 6459069"/>
              <a:gd name="connsiteX1" fmla="*/ 5564532 w 9026680"/>
              <a:gd name="connsiteY1" fmla="*/ 345185 h 6459069"/>
              <a:gd name="connsiteX2" fmla="*/ 9012393 w 9026680"/>
              <a:gd name="connsiteY2" fmla="*/ 2107121 h 6459069"/>
              <a:gd name="connsiteX3" fmla="*/ 9026680 w 9026680"/>
              <a:gd name="connsiteY3" fmla="*/ 6459069 h 6459069"/>
              <a:gd name="connsiteX4" fmla="*/ 0 w 9026680"/>
              <a:gd name="connsiteY4" fmla="*/ 5063657 h 6459069"/>
              <a:gd name="connsiteX5" fmla="*/ 14289 w 9026680"/>
              <a:gd name="connsiteY5" fmla="*/ 2082914 h 6459069"/>
              <a:gd name="connsiteX6" fmla="*/ 3752268 w 9026680"/>
              <a:gd name="connsiteY6" fmla="*/ 278510 h 6459069"/>
              <a:gd name="connsiteX0" fmla="*/ 3742743 w 9017155"/>
              <a:gd name="connsiteY0" fmla="*/ 278510 h 6482882"/>
              <a:gd name="connsiteX1" fmla="*/ 5555007 w 9017155"/>
              <a:gd name="connsiteY1" fmla="*/ 345185 h 6482882"/>
              <a:gd name="connsiteX2" fmla="*/ 9002868 w 9017155"/>
              <a:gd name="connsiteY2" fmla="*/ 2107121 h 6482882"/>
              <a:gd name="connsiteX3" fmla="*/ 9017155 w 9017155"/>
              <a:gd name="connsiteY3" fmla="*/ 6459069 h 6482882"/>
              <a:gd name="connsiteX4" fmla="*/ 0 w 9017155"/>
              <a:gd name="connsiteY4" fmla="*/ 6482882 h 6482882"/>
              <a:gd name="connsiteX5" fmla="*/ 4764 w 9017155"/>
              <a:gd name="connsiteY5" fmla="*/ 2082914 h 6482882"/>
              <a:gd name="connsiteX6" fmla="*/ 3742743 w 9017155"/>
              <a:gd name="connsiteY6" fmla="*/ 278510 h 6482882"/>
              <a:gd name="connsiteX0" fmla="*/ 3142668 w 9017155"/>
              <a:gd name="connsiteY0" fmla="*/ 310891 h 6448588"/>
              <a:gd name="connsiteX1" fmla="*/ 5555007 w 9017155"/>
              <a:gd name="connsiteY1" fmla="*/ 310891 h 6448588"/>
              <a:gd name="connsiteX2" fmla="*/ 9002868 w 9017155"/>
              <a:gd name="connsiteY2" fmla="*/ 2072827 h 6448588"/>
              <a:gd name="connsiteX3" fmla="*/ 9017155 w 9017155"/>
              <a:gd name="connsiteY3" fmla="*/ 6424775 h 6448588"/>
              <a:gd name="connsiteX4" fmla="*/ 0 w 9017155"/>
              <a:gd name="connsiteY4" fmla="*/ 6448588 h 6448588"/>
              <a:gd name="connsiteX5" fmla="*/ 4764 w 9017155"/>
              <a:gd name="connsiteY5" fmla="*/ 2048620 h 6448588"/>
              <a:gd name="connsiteX6" fmla="*/ 3142668 w 9017155"/>
              <a:gd name="connsiteY6" fmla="*/ 310891 h 6448588"/>
              <a:gd name="connsiteX0" fmla="*/ 3142668 w 9017155"/>
              <a:gd name="connsiteY0" fmla="*/ 341827 h 6479524"/>
              <a:gd name="connsiteX1" fmla="*/ 4888257 w 9017155"/>
              <a:gd name="connsiteY1" fmla="*/ 284677 h 6479524"/>
              <a:gd name="connsiteX2" fmla="*/ 9002868 w 9017155"/>
              <a:gd name="connsiteY2" fmla="*/ 2103763 h 6479524"/>
              <a:gd name="connsiteX3" fmla="*/ 9017155 w 9017155"/>
              <a:gd name="connsiteY3" fmla="*/ 6455711 h 6479524"/>
              <a:gd name="connsiteX4" fmla="*/ 0 w 9017155"/>
              <a:gd name="connsiteY4" fmla="*/ 6479524 h 6479524"/>
              <a:gd name="connsiteX5" fmla="*/ 4764 w 9017155"/>
              <a:gd name="connsiteY5" fmla="*/ 2079556 h 6479524"/>
              <a:gd name="connsiteX6" fmla="*/ 3142668 w 9017155"/>
              <a:gd name="connsiteY6" fmla="*/ 341827 h 6479524"/>
              <a:gd name="connsiteX0" fmla="*/ 3142668 w 9017155"/>
              <a:gd name="connsiteY0" fmla="*/ 341827 h 6479524"/>
              <a:gd name="connsiteX1" fmla="*/ 4888257 w 9017155"/>
              <a:gd name="connsiteY1" fmla="*/ 284677 h 6479524"/>
              <a:gd name="connsiteX2" fmla="*/ 9002868 w 9017155"/>
              <a:gd name="connsiteY2" fmla="*/ 2103763 h 6479524"/>
              <a:gd name="connsiteX3" fmla="*/ 9017155 w 9017155"/>
              <a:gd name="connsiteY3" fmla="*/ 6455711 h 6479524"/>
              <a:gd name="connsiteX4" fmla="*/ 0 w 9017155"/>
              <a:gd name="connsiteY4" fmla="*/ 6479524 h 6479524"/>
              <a:gd name="connsiteX5" fmla="*/ 4764 w 9017155"/>
              <a:gd name="connsiteY5" fmla="*/ 1085257 h 6479524"/>
              <a:gd name="connsiteX6" fmla="*/ 3142668 w 9017155"/>
              <a:gd name="connsiteY6" fmla="*/ 341827 h 6479524"/>
              <a:gd name="connsiteX0" fmla="*/ 2547864 w 9017155"/>
              <a:gd name="connsiteY0" fmla="*/ 216487 h 6638270"/>
              <a:gd name="connsiteX1" fmla="*/ 4888257 w 9017155"/>
              <a:gd name="connsiteY1" fmla="*/ 443423 h 6638270"/>
              <a:gd name="connsiteX2" fmla="*/ 9002868 w 9017155"/>
              <a:gd name="connsiteY2" fmla="*/ 2262509 h 6638270"/>
              <a:gd name="connsiteX3" fmla="*/ 9017155 w 9017155"/>
              <a:gd name="connsiteY3" fmla="*/ 6614457 h 6638270"/>
              <a:gd name="connsiteX4" fmla="*/ 0 w 9017155"/>
              <a:gd name="connsiteY4" fmla="*/ 6638270 h 6638270"/>
              <a:gd name="connsiteX5" fmla="*/ 4764 w 9017155"/>
              <a:gd name="connsiteY5" fmla="*/ 1244003 h 6638270"/>
              <a:gd name="connsiteX6" fmla="*/ 2547864 w 9017155"/>
              <a:gd name="connsiteY6" fmla="*/ 216487 h 6638270"/>
              <a:gd name="connsiteX0" fmla="*/ 2547864 w 9017155"/>
              <a:gd name="connsiteY0" fmla="*/ 216487 h 6638270"/>
              <a:gd name="connsiteX1" fmla="*/ 4888257 w 9017155"/>
              <a:gd name="connsiteY1" fmla="*/ 443423 h 6638270"/>
              <a:gd name="connsiteX2" fmla="*/ 9002868 w 9017155"/>
              <a:gd name="connsiteY2" fmla="*/ 2262509 h 6638270"/>
              <a:gd name="connsiteX3" fmla="*/ 9017155 w 9017155"/>
              <a:gd name="connsiteY3" fmla="*/ 6614457 h 6638270"/>
              <a:gd name="connsiteX4" fmla="*/ 0 w 9017155"/>
              <a:gd name="connsiteY4" fmla="*/ 6638270 h 6638270"/>
              <a:gd name="connsiteX5" fmla="*/ 22520 w 9017155"/>
              <a:gd name="connsiteY5" fmla="*/ 1421556 h 6638270"/>
              <a:gd name="connsiteX6" fmla="*/ 2547864 w 9017155"/>
              <a:gd name="connsiteY6" fmla="*/ 216487 h 6638270"/>
              <a:gd name="connsiteX0" fmla="*/ 2553758 w 9023049"/>
              <a:gd name="connsiteY0" fmla="*/ 216487 h 6638270"/>
              <a:gd name="connsiteX1" fmla="*/ 4894151 w 9023049"/>
              <a:gd name="connsiteY1" fmla="*/ 443423 h 6638270"/>
              <a:gd name="connsiteX2" fmla="*/ 9008762 w 9023049"/>
              <a:gd name="connsiteY2" fmla="*/ 2262509 h 6638270"/>
              <a:gd name="connsiteX3" fmla="*/ 9023049 w 9023049"/>
              <a:gd name="connsiteY3" fmla="*/ 6614457 h 6638270"/>
              <a:gd name="connsiteX4" fmla="*/ 5894 w 9023049"/>
              <a:gd name="connsiteY4" fmla="*/ 6638270 h 6638270"/>
              <a:gd name="connsiteX5" fmla="*/ 1781 w 9023049"/>
              <a:gd name="connsiteY5" fmla="*/ 1430434 h 6638270"/>
              <a:gd name="connsiteX6" fmla="*/ 2553758 w 9023049"/>
              <a:gd name="connsiteY6" fmla="*/ 216487 h 6638270"/>
              <a:gd name="connsiteX0" fmla="*/ 2420593 w 9023049"/>
              <a:gd name="connsiteY0" fmla="*/ 231567 h 6608961"/>
              <a:gd name="connsiteX1" fmla="*/ 4894151 w 9023049"/>
              <a:gd name="connsiteY1" fmla="*/ 414114 h 6608961"/>
              <a:gd name="connsiteX2" fmla="*/ 9008762 w 9023049"/>
              <a:gd name="connsiteY2" fmla="*/ 2233200 h 6608961"/>
              <a:gd name="connsiteX3" fmla="*/ 9023049 w 9023049"/>
              <a:gd name="connsiteY3" fmla="*/ 6585148 h 6608961"/>
              <a:gd name="connsiteX4" fmla="*/ 5894 w 9023049"/>
              <a:gd name="connsiteY4" fmla="*/ 6608961 h 6608961"/>
              <a:gd name="connsiteX5" fmla="*/ 1781 w 9023049"/>
              <a:gd name="connsiteY5" fmla="*/ 1401125 h 6608961"/>
              <a:gd name="connsiteX6" fmla="*/ 2420593 w 9023049"/>
              <a:gd name="connsiteY6" fmla="*/ 231567 h 6608961"/>
              <a:gd name="connsiteX0" fmla="*/ 2420593 w 9023049"/>
              <a:gd name="connsiteY0" fmla="*/ 231567 h 6608961"/>
              <a:gd name="connsiteX1" fmla="*/ 4894151 w 9023049"/>
              <a:gd name="connsiteY1" fmla="*/ 414114 h 6608961"/>
              <a:gd name="connsiteX2" fmla="*/ 8999884 w 9023049"/>
              <a:gd name="connsiteY2" fmla="*/ 2073402 h 6608961"/>
              <a:gd name="connsiteX3" fmla="*/ 9023049 w 9023049"/>
              <a:gd name="connsiteY3" fmla="*/ 6585148 h 6608961"/>
              <a:gd name="connsiteX4" fmla="*/ 5894 w 9023049"/>
              <a:gd name="connsiteY4" fmla="*/ 6608961 h 6608961"/>
              <a:gd name="connsiteX5" fmla="*/ 1781 w 9023049"/>
              <a:gd name="connsiteY5" fmla="*/ 1401125 h 6608961"/>
              <a:gd name="connsiteX6" fmla="*/ 2420593 w 9023049"/>
              <a:gd name="connsiteY6" fmla="*/ 231567 h 660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23049" h="6608961">
                <a:moveTo>
                  <a:pt x="2420593" y="231567"/>
                </a:moveTo>
                <a:cubicBezTo>
                  <a:pt x="3177081" y="-165308"/>
                  <a:pt x="4061463" y="-17686"/>
                  <a:pt x="4894151" y="414114"/>
                </a:cubicBezTo>
                <a:lnTo>
                  <a:pt x="8999884" y="2073402"/>
                </a:lnTo>
                <a:cubicBezTo>
                  <a:pt x="9004646" y="3524051"/>
                  <a:pt x="9018287" y="5134499"/>
                  <a:pt x="9023049" y="6585148"/>
                </a:cubicBezTo>
                <a:lnTo>
                  <a:pt x="5894" y="6608961"/>
                </a:lnTo>
                <a:cubicBezTo>
                  <a:pt x="13401" y="4870056"/>
                  <a:pt x="-5726" y="3140030"/>
                  <a:pt x="1781" y="1401125"/>
                </a:cubicBezTo>
                <a:lnTo>
                  <a:pt x="2420593" y="2315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>
              <a:latin typeface="Minion Pro" pitchFamily="18" charset="0"/>
            </a:endParaRPr>
          </a:p>
        </p:txBody>
      </p:sp>
      <p:sp>
        <p:nvSpPr>
          <p:cNvPr id="13" name="Egy oldalon két sarkán levágott téglalap 7"/>
          <p:cNvSpPr/>
          <p:nvPr userDrawn="1"/>
        </p:nvSpPr>
        <p:spPr>
          <a:xfrm rot="10800000">
            <a:off x="147506" y="138068"/>
            <a:ext cx="1832205" cy="409708"/>
          </a:xfrm>
          <a:custGeom>
            <a:avLst/>
            <a:gdLst>
              <a:gd name="connsiteX0" fmla="*/ 120016 w 1552218"/>
              <a:gd name="connsiteY0" fmla="*/ 0 h 720080"/>
              <a:gd name="connsiteX1" fmla="*/ 1432202 w 1552218"/>
              <a:gd name="connsiteY1" fmla="*/ 0 h 720080"/>
              <a:gd name="connsiteX2" fmla="*/ 1552218 w 1552218"/>
              <a:gd name="connsiteY2" fmla="*/ 120016 h 720080"/>
              <a:gd name="connsiteX3" fmla="*/ 1552218 w 1552218"/>
              <a:gd name="connsiteY3" fmla="*/ 720080 h 720080"/>
              <a:gd name="connsiteX4" fmla="*/ 1552218 w 1552218"/>
              <a:gd name="connsiteY4" fmla="*/ 720080 h 720080"/>
              <a:gd name="connsiteX5" fmla="*/ 0 w 1552218"/>
              <a:gd name="connsiteY5" fmla="*/ 720080 h 720080"/>
              <a:gd name="connsiteX6" fmla="*/ 0 w 1552218"/>
              <a:gd name="connsiteY6" fmla="*/ 720080 h 720080"/>
              <a:gd name="connsiteX7" fmla="*/ 0 w 1552218"/>
              <a:gd name="connsiteY7" fmla="*/ 120016 h 720080"/>
              <a:gd name="connsiteX8" fmla="*/ 120016 w 1552218"/>
              <a:gd name="connsiteY8" fmla="*/ 0 h 720080"/>
              <a:gd name="connsiteX0" fmla="*/ 120016 w 1552218"/>
              <a:gd name="connsiteY0" fmla="*/ 0 h 720080"/>
              <a:gd name="connsiteX1" fmla="*/ 1552218 w 1552218"/>
              <a:gd name="connsiteY1" fmla="*/ 120016 h 720080"/>
              <a:gd name="connsiteX2" fmla="*/ 1552218 w 1552218"/>
              <a:gd name="connsiteY2" fmla="*/ 720080 h 720080"/>
              <a:gd name="connsiteX3" fmla="*/ 1552218 w 1552218"/>
              <a:gd name="connsiteY3" fmla="*/ 720080 h 720080"/>
              <a:gd name="connsiteX4" fmla="*/ 0 w 1552218"/>
              <a:gd name="connsiteY4" fmla="*/ 720080 h 720080"/>
              <a:gd name="connsiteX5" fmla="*/ 0 w 1552218"/>
              <a:gd name="connsiteY5" fmla="*/ 720080 h 720080"/>
              <a:gd name="connsiteX6" fmla="*/ 0 w 1552218"/>
              <a:gd name="connsiteY6" fmla="*/ 120016 h 720080"/>
              <a:gd name="connsiteX7" fmla="*/ 120016 w 1552218"/>
              <a:gd name="connsiteY7" fmla="*/ 0 h 720080"/>
              <a:gd name="connsiteX0" fmla="*/ 805816 w 1552218"/>
              <a:gd name="connsiteY0" fmla="*/ 0 h 722461"/>
              <a:gd name="connsiteX1" fmla="*/ 1552218 w 1552218"/>
              <a:gd name="connsiteY1" fmla="*/ 122397 h 722461"/>
              <a:gd name="connsiteX2" fmla="*/ 1552218 w 1552218"/>
              <a:gd name="connsiteY2" fmla="*/ 722461 h 722461"/>
              <a:gd name="connsiteX3" fmla="*/ 1552218 w 1552218"/>
              <a:gd name="connsiteY3" fmla="*/ 722461 h 722461"/>
              <a:gd name="connsiteX4" fmla="*/ 0 w 1552218"/>
              <a:gd name="connsiteY4" fmla="*/ 722461 h 722461"/>
              <a:gd name="connsiteX5" fmla="*/ 0 w 1552218"/>
              <a:gd name="connsiteY5" fmla="*/ 722461 h 722461"/>
              <a:gd name="connsiteX6" fmla="*/ 0 w 1552218"/>
              <a:gd name="connsiteY6" fmla="*/ 122397 h 722461"/>
              <a:gd name="connsiteX7" fmla="*/ 805816 w 1552218"/>
              <a:gd name="connsiteY7" fmla="*/ 0 h 722461"/>
              <a:gd name="connsiteX0" fmla="*/ 805816 w 1552218"/>
              <a:gd name="connsiteY0" fmla="*/ 0 h 722461"/>
              <a:gd name="connsiteX1" fmla="*/ 885468 w 1552218"/>
              <a:gd name="connsiteY1" fmla="*/ 415291 h 722461"/>
              <a:gd name="connsiteX2" fmla="*/ 1552218 w 1552218"/>
              <a:gd name="connsiteY2" fmla="*/ 722461 h 722461"/>
              <a:gd name="connsiteX3" fmla="*/ 1552218 w 1552218"/>
              <a:gd name="connsiteY3" fmla="*/ 722461 h 722461"/>
              <a:gd name="connsiteX4" fmla="*/ 0 w 1552218"/>
              <a:gd name="connsiteY4" fmla="*/ 722461 h 722461"/>
              <a:gd name="connsiteX5" fmla="*/ 0 w 1552218"/>
              <a:gd name="connsiteY5" fmla="*/ 722461 h 722461"/>
              <a:gd name="connsiteX6" fmla="*/ 0 w 1552218"/>
              <a:gd name="connsiteY6" fmla="*/ 122397 h 722461"/>
              <a:gd name="connsiteX7" fmla="*/ 805816 w 1552218"/>
              <a:gd name="connsiteY7" fmla="*/ 0 h 722461"/>
              <a:gd name="connsiteX0" fmla="*/ 805816 w 1552218"/>
              <a:gd name="connsiteY0" fmla="*/ 0 h 722461"/>
              <a:gd name="connsiteX1" fmla="*/ 885468 w 1552218"/>
              <a:gd name="connsiteY1" fmla="*/ 415291 h 722461"/>
              <a:gd name="connsiteX2" fmla="*/ 1552218 w 1552218"/>
              <a:gd name="connsiteY2" fmla="*/ 722461 h 722461"/>
              <a:gd name="connsiteX3" fmla="*/ 1552218 w 1552218"/>
              <a:gd name="connsiteY3" fmla="*/ 722461 h 722461"/>
              <a:gd name="connsiteX4" fmla="*/ 0 w 1552218"/>
              <a:gd name="connsiteY4" fmla="*/ 722461 h 722461"/>
              <a:gd name="connsiteX5" fmla="*/ 0 w 1552218"/>
              <a:gd name="connsiteY5" fmla="*/ 722461 h 722461"/>
              <a:gd name="connsiteX6" fmla="*/ 571500 w 1552218"/>
              <a:gd name="connsiteY6" fmla="*/ 427197 h 722461"/>
              <a:gd name="connsiteX7" fmla="*/ 805816 w 1552218"/>
              <a:gd name="connsiteY7" fmla="*/ 0 h 722461"/>
              <a:gd name="connsiteX0" fmla="*/ 741522 w 1552218"/>
              <a:gd name="connsiteY0" fmla="*/ 0 h 441474"/>
              <a:gd name="connsiteX1" fmla="*/ 885468 w 1552218"/>
              <a:gd name="connsiteY1" fmla="*/ 134304 h 441474"/>
              <a:gd name="connsiteX2" fmla="*/ 1552218 w 1552218"/>
              <a:gd name="connsiteY2" fmla="*/ 441474 h 441474"/>
              <a:gd name="connsiteX3" fmla="*/ 1552218 w 1552218"/>
              <a:gd name="connsiteY3" fmla="*/ 441474 h 441474"/>
              <a:gd name="connsiteX4" fmla="*/ 0 w 1552218"/>
              <a:gd name="connsiteY4" fmla="*/ 441474 h 441474"/>
              <a:gd name="connsiteX5" fmla="*/ 0 w 1552218"/>
              <a:gd name="connsiteY5" fmla="*/ 441474 h 441474"/>
              <a:gd name="connsiteX6" fmla="*/ 571500 w 1552218"/>
              <a:gd name="connsiteY6" fmla="*/ 146210 h 441474"/>
              <a:gd name="connsiteX7" fmla="*/ 741522 w 1552218"/>
              <a:gd name="connsiteY7" fmla="*/ 0 h 441474"/>
              <a:gd name="connsiteX0" fmla="*/ 741522 w 1552218"/>
              <a:gd name="connsiteY0" fmla="*/ 0 h 441474"/>
              <a:gd name="connsiteX1" fmla="*/ 885468 w 1552218"/>
              <a:gd name="connsiteY1" fmla="*/ 134304 h 441474"/>
              <a:gd name="connsiteX2" fmla="*/ 1552218 w 1552218"/>
              <a:gd name="connsiteY2" fmla="*/ 441474 h 441474"/>
              <a:gd name="connsiteX3" fmla="*/ 1552218 w 1552218"/>
              <a:gd name="connsiteY3" fmla="*/ 441474 h 441474"/>
              <a:gd name="connsiteX4" fmla="*/ 0 w 1552218"/>
              <a:gd name="connsiteY4" fmla="*/ 441474 h 441474"/>
              <a:gd name="connsiteX5" fmla="*/ 0 w 1552218"/>
              <a:gd name="connsiteY5" fmla="*/ 441474 h 441474"/>
              <a:gd name="connsiteX6" fmla="*/ 571500 w 1552218"/>
              <a:gd name="connsiteY6" fmla="*/ 146210 h 441474"/>
              <a:gd name="connsiteX7" fmla="*/ 741522 w 1552218"/>
              <a:gd name="connsiteY7" fmla="*/ 0 h 441474"/>
              <a:gd name="connsiteX0" fmla="*/ 741522 w 1552218"/>
              <a:gd name="connsiteY0" fmla="*/ 0 h 441474"/>
              <a:gd name="connsiteX1" fmla="*/ 885468 w 1552218"/>
              <a:gd name="connsiteY1" fmla="*/ 134304 h 441474"/>
              <a:gd name="connsiteX2" fmla="*/ 1552218 w 1552218"/>
              <a:gd name="connsiteY2" fmla="*/ 441474 h 441474"/>
              <a:gd name="connsiteX3" fmla="*/ 1552218 w 1552218"/>
              <a:gd name="connsiteY3" fmla="*/ 441474 h 441474"/>
              <a:gd name="connsiteX4" fmla="*/ 0 w 1552218"/>
              <a:gd name="connsiteY4" fmla="*/ 441474 h 441474"/>
              <a:gd name="connsiteX5" fmla="*/ 0 w 1552218"/>
              <a:gd name="connsiteY5" fmla="*/ 441474 h 441474"/>
              <a:gd name="connsiteX6" fmla="*/ 571500 w 1552218"/>
              <a:gd name="connsiteY6" fmla="*/ 146210 h 441474"/>
              <a:gd name="connsiteX7" fmla="*/ 741522 w 1552218"/>
              <a:gd name="connsiteY7" fmla="*/ 0 h 441474"/>
              <a:gd name="connsiteX0" fmla="*/ 715328 w 1552218"/>
              <a:gd name="connsiteY0" fmla="*/ 0 h 360511"/>
              <a:gd name="connsiteX1" fmla="*/ 885468 w 1552218"/>
              <a:gd name="connsiteY1" fmla="*/ 53341 h 360511"/>
              <a:gd name="connsiteX2" fmla="*/ 1552218 w 1552218"/>
              <a:gd name="connsiteY2" fmla="*/ 360511 h 360511"/>
              <a:gd name="connsiteX3" fmla="*/ 1552218 w 1552218"/>
              <a:gd name="connsiteY3" fmla="*/ 360511 h 360511"/>
              <a:gd name="connsiteX4" fmla="*/ 0 w 1552218"/>
              <a:gd name="connsiteY4" fmla="*/ 360511 h 360511"/>
              <a:gd name="connsiteX5" fmla="*/ 0 w 1552218"/>
              <a:gd name="connsiteY5" fmla="*/ 360511 h 360511"/>
              <a:gd name="connsiteX6" fmla="*/ 571500 w 1552218"/>
              <a:gd name="connsiteY6" fmla="*/ 65247 h 360511"/>
              <a:gd name="connsiteX7" fmla="*/ 715328 w 1552218"/>
              <a:gd name="connsiteY7" fmla="*/ 0 h 360511"/>
              <a:gd name="connsiteX0" fmla="*/ 715328 w 1552218"/>
              <a:gd name="connsiteY0" fmla="*/ 0 h 360511"/>
              <a:gd name="connsiteX1" fmla="*/ 885468 w 1552218"/>
              <a:gd name="connsiteY1" fmla="*/ 53341 h 360511"/>
              <a:gd name="connsiteX2" fmla="*/ 1552218 w 1552218"/>
              <a:gd name="connsiteY2" fmla="*/ 360511 h 360511"/>
              <a:gd name="connsiteX3" fmla="*/ 1552218 w 1552218"/>
              <a:gd name="connsiteY3" fmla="*/ 360511 h 360511"/>
              <a:gd name="connsiteX4" fmla="*/ 0 w 1552218"/>
              <a:gd name="connsiteY4" fmla="*/ 360511 h 360511"/>
              <a:gd name="connsiteX5" fmla="*/ 0 w 1552218"/>
              <a:gd name="connsiteY5" fmla="*/ 360511 h 360511"/>
              <a:gd name="connsiteX6" fmla="*/ 566738 w 1552218"/>
              <a:gd name="connsiteY6" fmla="*/ 55722 h 360511"/>
              <a:gd name="connsiteX7" fmla="*/ 715328 w 1552218"/>
              <a:gd name="connsiteY7" fmla="*/ 0 h 360511"/>
              <a:gd name="connsiteX0" fmla="*/ 715328 w 1552218"/>
              <a:gd name="connsiteY0" fmla="*/ 0 h 360511"/>
              <a:gd name="connsiteX1" fmla="*/ 885468 w 1552218"/>
              <a:gd name="connsiteY1" fmla="*/ 53341 h 360511"/>
              <a:gd name="connsiteX2" fmla="*/ 1552218 w 1552218"/>
              <a:gd name="connsiteY2" fmla="*/ 360511 h 360511"/>
              <a:gd name="connsiteX3" fmla="*/ 1552218 w 1552218"/>
              <a:gd name="connsiteY3" fmla="*/ 360511 h 360511"/>
              <a:gd name="connsiteX4" fmla="*/ 0 w 1552218"/>
              <a:gd name="connsiteY4" fmla="*/ 360511 h 360511"/>
              <a:gd name="connsiteX5" fmla="*/ 0 w 1552218"/>
              <a:gd name="connsiteY5" fmla="*/ 360511 h 360511"/>
              <a:gd name="connsiteX6" fmla="*/ 566738 w 1552218"/>
              <a:gd name="connsiteY6" fmla="*/ 55722 h 360511"/>
              <a:gd name="connsiteX7" fmla="*/ 715328 w 1552218"/>
              <a:gd name="connsiteY7" fmla="*/ 0 h 360511"/>
              <a:gd name="connsiteX0" fmla="*/ 715328 w 1552218"/>
              <a:gd name="connsiteY0" fmla="*/ 0 h 360511"/>
              <a:gd name="connsiteX1" fmla="*/ 885468 w 1552218"/>
              <a:gd name="connsiteY1" fmla="*/ 53341 h 360511"/>
              <a:gd name="connsiteX2" fmla="*/ 1552218 w 1552218"/>
              <a:gd name="connsiteY2" fmla="*/ 360511 h 360511"/>
              <a:gd name="connsiteX3" fmla="*/ 1552218 w 1552218"/>
              <a:gd name="connsiteY3" fmla="*/ 360511 h 360511"/>
              <a:gd name="connsiteX4" fmla="*/ 0 w 1552218"/>
              <a:gd name="connsiteY4" fmla="*/ 360511 h 360511"/>
              <a:gd name="connsiteX5" fmla="*/ 0 w 1552218"/>
              <a:gd name="connsiteY5" fmla="*/ 360511 h 360511"/>
              <a:gd name="connsiteX6" fmla="*/ 566738 w 1552218"/>
              <a:gd name="connsiteY6" fmla="*/ 55722 h 360511"/>
              <a:gd name="connsiteX7" fmla="*/ 715328 w 1552218"/>
              <a:gd name="connsiteY7" fmla="*/ 0 h 360511"/>
              <a:gd name="connsiteX0" fmla="*/ 715328 w 1552218"/>
              <a:gd name="connsiteY0" fmla="*/ 0 h 360511"/>
              <a:gd name="connsiteX1" fmla="*/ 885468 w 1552218"/>
              <a:gd name="connsiteY1" fmla="*/ 53341 h 360511"/>
              <a:gd name="connsiteX2" fmla="*/ 1552218 w 1552218"/>
              <a:gd name="connsiteY2" fmla="*/ 360511 h 360511"/>
              <a:gd name="connsiteX3" fmla="*/ 1552218 w 1552218"/>
              <a:gd name="connsiteY3" fmla="*/ 360511 h 360511"/>
              <a:gd name="connsiteX4" fmla="*/ 0 w 1552218"/>
              <a:gd name="connsiteY4" fmla="*/ 360511 h 360511"/>
              <a:gd name="connsiteX5" fmla="*/ 0 w 1552218"/>
              <a:gd name="connsiteY5" fmla="*/ 360511 h 360511"/>
              <a:gd name="connsiteX6" fmla="*/ 566738 w 1552218"/>
              <a:gd name="connsiteY6" fmla="*/ 55722 h 360511"/>
              <a:gd name="connsiteX7" fmla="*/ 715328 w 1552218"/>
              <a:gd name="connsiteY7" fmla="*/ 0 h 360511"/>
              <a:gd name="connsiteX0" fmla="*/ 715328 w 1552218"/>
              <a:gd name="connsiteY0" fmla="*/ 17 h 360528"/>
              <a:gd name="connsiteX1" fmla="*/ 885468 w 1552218"/>
              <a:gd name="connsiteY1" fmla="*/ 53358 h 360528"/>
              <a:gd name="connsiteX2" fmla="*/ 1552218 w 1552218"/>
              <a:gd name="connsiteY2" fmla="*/ 360528 h 360528"/>
              <a:gd name="connsiteX3" fmla="*/ 1552218 w 1552218"/>
              <a:gd name="connsiteY3" fmla="*/ 360528 h 360528"/>
              <a:gd name="connsiteX4" fmla="*/ 0 w 1552218"/>
              <a:gd name="connsiteY4" fmla="*/ 360528 h 360528"/>
              <a:gd name="connsiteX5" fmla="*/ 0 w 1552218"/>
              <a:gd name="connsiteY5" fmla="*/ 360528 h 360528"/>
              <a:gd name="connsiteX6" fmla="*/ 566738 w 1552218"/>
              <a:gd name="connsiteY6" fmla="*/ 55739 h 360528"/>
              <a:gd name="connsiteX7" fmla="*/ 715328 w 1552218"/>
              <a:gd name="connsiteY7" fmla="*/ 17 h 360528"/>
              <a:gd name="connsiteX0" fmla="*/ 715328 w 1552218"/>
              <a:gd name="connsiteY0" fmla="*/ 5 h 360516"/>
              <a:gd name="connsiteX1" fmla="*/ 956906 w 1552218"/>
              <a:gd name="connsiteY1" fmla="*/ 84302 h 360516"/>
              <a:gd name="connsiteX2" fmla="*/ 1552218 w 1552218"/>
              <a:gd name="connsiteY2" fmla="*/ 360516 h 360516"/>
              <a:gd name="connsiteX3" fmla="*/ 1552218 w 1552218"/>
              <a:gd name="connsiteY3" fmla="*/ 360516 h 360516"/>
              <a:gd name="connsiteX4" fmla="*/ 0 w 1552218"/>
              <a:gd name="connsiteY4" fmla="*/ 360516 h 360516"/>
              <a:gd name="connsiteX5" fmla="*/ 0 w 1552218"/>
              <a:gd name="connsiteY5" fmla="*/ 360516 h 360516"/>
              <a:gd name="connsiteX6" fmla="*/ 566738 w 1552218"/>
              <a:gd name="connsiteY6" fmla="*/ 55727 h 360516"/>
              <a:gd name="connsiteX7" fmla="*/ 715328 w 1552218"/>
              <a:gd name="connsiteY7" fmla="*/ 5 h 360516"/>
              <a:gd name="connsiteX0" fmla="*/ 715328 w 1552218"/>
              <a:gd name="connsiteY0" fmla="*/ 4 h 360515"/>
              <a:gd name="connsiteX1" fmla="*/ 956906 w 1552218"/>
              <a:gd name="connsiteY1" fmla="*/ 84301 h 360515"/>
              <a:gd name="connsiteX2" fmla="*/ 1552218 w 1552218"/>
              <a:gd name="connsiteY2" fmla="*/ 360515 h 360515"/>
              <a:gd name="connsiteX3" fmla="*/ 1552218 w 1552218"/>
              <a:gd name="connsiteY3" fmla="*/ 360515 h 360515"/>
              <a:gd name="connsiteX4" fmla="*/ 0 w 1552218"/>
              <a:gd name="connsiteY4" fmla="*/ 360515 h 360515"/>
              <a:gd name="connsiteX5" fmla="*/ 0 w 1552218"/>
              <a:gd name="connsiteY5" fmla="*/ 360515 h 360515"/>
              <a:gd name="connsiteX6" fmla="*/ 566738 w 1552218"/>
              <a:gd name="connsiteY6" fmla="*/ 55726 h 360515"/>
              <a:gd name="connsiteX7" fmla="*/ 715328 w 1552218"/>
              <a:gd name="connsiteY7" fmla="*/ 4 h 360515"/>
              <a:gd name="connsiteX0" fmla="*/ 715328 w 1552218"/>
              <a:gd name="connsiteY0" fmla="*/ 4 h 360515"/>
              <a:gd name="connsiteX1" fmla="*/ 956906 w 1552218"/>
              <a:gd name="connsiteY1" fmla="*/ 84301 h 360515"/>
              <a:gd name="connsiteX2" fmla="*/ 1552218 w 1552218"/>
              <a:gd name="connsiteY2" fmla="*/ 360515 h 360515"/>
              <a:gd name="connsiteX3" fmla="*/ 1552218 w 1552218"/>
              <a:gd name="connsiteY3" fmla="*/ 360515 h 360515"/>
              <a:gd name="connsiteX4" fmla="*/ 0 w 1552218"/>
              <a:gd name="connsiteY4" fmla="*/ 360515 h 360515"/>
              <a:gd name="connsiteX5" fmla="*/ 0 w 1552218"/>
              <a:gd name="connsiteY5" fmla="*/ 360515 h 360515"/>
              <a:gd name="connsiteX6" fmla="*/ 566738 w 1552218"/>
              <a:gd name="connsiteY6" fmla="*/ 55726 h 360515"/>
              <a:gd name="connsiteX7" fmla="*/ 715328 w 1552218"/>
              <a:gd name="connsiteY7" fmla="*/ 4 h 360515"/>
              <a:gd name="connsiteX0" fmla="*/ 715328 w 1552218"/>
              <a:gd name="connsiteY0" fmla="*/ 4 h 360515"/>
              <a:gd name="connsiteX1" fmla="*/ 956906 w 1552218"/>
              <a:gd name="connsiteY1" fmla="*/ 84301 h 360515"/>
              <a:gd name="connsiteX2" fmla="*/ 1552218 w 1552218"/>
              <a:gd name="connsiteY2" fmla="*/ 360515 h 360515"/>
              <a:gd name="connsiteX3" fmla="*/ 1552218 w 1552218"/>
              <a:gd name="connsiteY3" fmla="*/ 360515 h 360515"/>
              <a:gd name="connsiteX4" fmla="*/ 0 w 1552218"/>
              <a:gd name="connsiteY4" fmla="*/ 360515 h 360515"/>
              <a:gd name="connsiteX5" fmla="*/ 0 w 1552218"/>
              <a:gd name="connsiteY5" fmla="*/ 360515 h 360515"/>
              <a:gd name="connsiteX6" fmla="*/ 488156 w 1552218"/>
              <a:gd name="connsiteY6" fmla="*/ 103351 h 360515"/>
              <a:gd name="connsiteX7" fmla="*/ 715328 w 1552218"/>
              <a:gd name="connsiteY7" fmla="*/ 4 h 360515"/>
              <a:gd name="connsiteX0" fmla="*/ 715328 w 1552218"/>
              <a:gd name="connsiteY0" fmla="*/ 4 h 360515"/>
              <a:gd name="connsiteX1" fmla="*/ 956906 w 1552218"/>
              <a:gd name="connsiteY1" fmla="*/ 84301 h 360515"/>
              <a:gd name="connsiteX2" fmla="*/ 1552218 w 1552218"/>
              <a:gd name="connsiteY2" fmla="*/ 360515 h 360515"/>
              <a:gd name="connsiteX3" fmla="*/ 1552218 w 1552218"/>
              <a:gd name="connsiteY3" fmla="*/ 360515 h 360515"/>
              <a:gd name="connsiteX4" fmla="*/ 0 w 1552218"/>
              <a:gd name="connsiteY4" fmla="*/ 360515 h 360515"/>
              <a:gd name="connsiteX5" fmla="*/ 0 w 1552218"/>
              <a:gd name="connsiteY5" fmla="*/ 360515 h 360515"/>
              <a:gd name="connsiteX6" fmla="*/ 488156 w 1552218"/>
              <a:gd name="connsiteY6" fmla="*/ 103351 h 360515"/>
              <a:gd name="connsiteX7" fmla="*/ 715328 w 1552218"/>
              <a:gd name="connsiteY7" fmla="*/ 4 h 360515"/>
              <a:gd name="connsiteX0" fmla="*/ 715328 w 1552218"/>
              <a:gd name="connsiteY0" fmla="*/ 4 h 360515"/>
              <a:gd name="connsiteX1" fmla="*/ 956906 w 1552218"/>
              <a:gd name="connsiteY1" fmla="*/ 84301 h 360515"/>
              <a:gd name="connsiteX2" fmla="*/ 1552218 w 1552218"/>
              <a:gd name="connsiteY2" fmla="*/ 360515 h 360515"/>
              <a:gd name="connsiteX3" fmla="*/ 1552218 w 1552218"/>
              <a:gd name="connsiteY3" fmla="*/ 360515 h 360515"/>
              <a:gd name="connsiteX4" fmla="*/ 0 w 1552218"/>
              <a:gd name="connsiteY4" fmla="*/ 360515 h 360515"/>
              <a:gd name="connsiteX5" fmla="*/ 0 w 1552218"/>
              <a:gd name="connsiteY5" fmla="*/ 360515 h 360515"/>
              <a:gd name="connsiteX6" fmla="*/ 488156 w 1552218"/>
              <a:gd name="connsiteY6" fmla="*/ 103351 h 360515"/>
              <a:gd name="connsiteX7" fmla="*/ 715328 w 1552218"/>
              <a:gd name="connsiteY7" fmla="*/ 4 h 360515"/>
              <a:gd name="connsiteX0" fmla="*/ 715328 w 1552218"/>
              <a:gd name="connsiteY0" fmla="*/ 0 h 360511"/>
              <a:gd name="connsiteX1" fmla="*/ 956906 w 1552218"/>
              <a:gd name="connsiteY1" fmla="*/ 84297 h 360511"/>
              <a:gd name="connsiteX2" fmla="*/ 1552218 w 1552218"/>
              <a:gd name="connsiteY2" fmla="*/ 360511 h 360511"/>
              <a:gd name="connsiteX3" fmla="*/ 1552218 w 1552218"/>
              <a:gd name="connsiteY3" fmla="*/ 360511 h 360511"/>
              <a:gd name="connsiteX4" fmla="*/ 0 w 1552218"/>
              <a:gd name="connsiteY4" fmla="*/ 360511 h 360511"/>
              <a:gd name="connsiteX5" fmla="*/ 0 w 1552218"/>
              <a:gd name="connsiteY5" fmla="*/ 360511 h 360511"/>
              <a:gd name="connsiteX6" fmla="*/ 488156 w 1552218"/>
              <a:gd name="connsiteY6" fmla="*/ 103347 h 360511"/>
              <a:gd name="connsiteX7" fmla="*/ 715328 w 1552218"/>
              <a:gd name="connsiteY7" fmla="*/ 0 h 360511"/>
              <a:gd name="connsiteX0" fmla="*/ 715328 w 1552218"/>
              <a:gd name="connsiteY0" fmla="*/ 0 h 360511"/>
              <a:gd name="connsiteX1" fmla="*/ 956906 w 1552218"/>
              <a:gd name="connsiteY1" fmla="*/ 84297 h 360511"/>
              <a:gd name="connsiteX2" fmla="*/ 1552218 w 1552218"/>
              <a:gd name="connsiteY2" fmla="*/ 360511 h 360511"/>
              <a:gd name="connsiteX3" fmla="*/ 1552218 w 1552218"/>
              <a:gd name="connsiteY3" fmla="*/ 360511 h 360511"/>
              <a:gd name="connsiteX4" fmla="*/ 0 w 1552218"/>
              <a:gd name="connsiteY4" fmla="*/ 360511 h 360511"/>
              <a:gd name="connsiteX5" fmla="*/ 0 w 1552218"/>
              <a:gd name="connsiteY5" fmla="*/ 360511 h 360511"/>
              <a:gd name="connsiteX6" fmla="*/ 488156 w 1552218"/>
              <a:gd name="connsiteY6" fmla="*/ 103347 h 360511"/>
              <a:gd name="connsiteX7" fmla="*/ 715328 w 1552218"/>
              <a:gd name="connsiteY7" fmla="*/ 0 h 360511"/>
              <a:gd name="connsiteX0" fmla="*/ 776428 w 1552218"/>
              <a:gd name="connsiteY0" fmla="*/ 0 h 363492"/>
              <a:gd name="connsiteX1" fmla="*/ 956906 w 1552218"/>
              <a:gd name="connsiteY1" fmla="*/ 87278 h 363492"/>
              <a:gd name="connsiteX2" fmla="*/ 1552218 w 1552218"/>
              <a:gd name="connsiteY2" fmla="*/ 363492 h 363492"/>
              <a:gd name="connsiteX3" fmla="*/ 1552218 w 1552218"/>
              <a:gd name="connsiteY3" fmla="*/ 363492 h 363492"/>
              <a:gd name="connsiteX4" fmla="*/ 0 w 1552218"/>
              <a:gd name="connsiteY4" fmla="*/ 363492 h 363492"/>
              <a:gd name="connsiteX5" fmla="*/ 0 w 1552218"/>
              <a:gd name="connsiteY5" fmla="*/ 363492 h 363492"/>
              <a:gd name="connsiteX6" fmla="*/ 488156 w 1552218"/>
              <a:gd name="connsiteY6" fmla="*/ 106328 h 363492"/>
              <a:gd name="connsiteX7" fmla="*/ 776428 w 1552218"/>
              <a:gd name="connsiteY7" fmla="*/ 0 h 363492"/>
              <a:gd name="connsiteX0" fmla="*/ 776428 w 1552218"/>
              <a:gd name="connsiteY0" fmla="*/ 0 h 363492"/>
              <a:gd name="connsiteX1" fmla="*/ 995653 w 1552218"/>
              <a:gd name="connsiteY1" fmla="*/ 84297 h 363492"/>
              <a:gd name="connsiteX2" fmla="*/ 1552218 w 1552218"/>
              <a:gd name="connsiteY2" fmla="*/ 363492 h 363492"/>
              <a:gd name="connsiteX3" fmla="*/ 1552218 w 1552218"/>
              <a:gd name="connsiteY3" fmla="*/ 363492 h 363492"/>
              <a:gd name="connsiteX4" fmla="*/ 0 w 1552218"/>
              <a:gd name="connsiteY4" fmla="*/ 363492 h 363492"/>
              <a:gd name="connsiteX5" fmla="*/ 0 w 1552218"/>
              <a:gd name="connsiteY5" fmla="*/ 363492 h 363492"/>
              <a:gd name="connsiteX6" fmla="*/ 488156 w 1552218"/>
              <a:gd name="connsiteY6" fmla="*/ 106328 h 363492"/>
              <a:gd name="connsiteX7" fmla="*/ 776428 w 1552218"/>
              <a:gd name="connsiteY7" fmla="*/ 0 h 363492"/>
              <a:gd name="connsiteX0" fmla="*/ 776428 w 1552218"/>
              <a:gd name="connsiteY0" fmla="*/ 0 h 363492"/>
              <a:gd name="connsiteX1" fmla="*/ 995653 w 1552218"/>
              <a:gd name="connsiteY1" fmla="*/ 84297 h 363492"/>
              <a:gd name="connsiteX2" fmla="*/ 1552218 w 1552218"/>
              <a:gd name="connsiteY2" fmla="*/ 363492 h 363492"/>
              <a:gd name="connsiteX3" fmla="*/ 1552218 w 1552218"/>
              <a:gd name="connsiteY3" fmla="*/ 363492 h 363492"/>
              <a:gd name="connsiteX4" fmla="*/ 0 w 1552218"/>
              <a:gd name="connsiteY4" fmla="*/ 363492 h 363492"/>
              <a:gd name="connsiteX5" fmla="*/ 0 w 1552218"/>
              <a:gd name="connsiteY5" fmla="*/ 363492 h 363492"/>
              <a:gd name="connsiteX6" fmla="*/ 558198 w 1552218"/>
              <a:gd name="connsiteY6" fmla="*/ 86955 h 363492"/>
              <a:gd name="connsiteX7" fmla="*/ 776428 w 1552218"/>
              <a:gd name="connsiteY7" fmla="*/ 0 h 363492"/>
              <a:gd name="connsiteX0" fmla="*/ 776428 w 1552218"/>
              <a:gd name="connsiteY0" fmla="*/ 0 h 363492"/>
              <a:gd name="connsiteX1" fmla="*/ 995653 w 1552218"/>
              <a:gd name="connsiteY1" fmla="*/ 84297 h 363492"/>
              <a:gd name="connsiteX2" fmla="*/ 1552218 w 1552218"/>
              <a:gd name="connsiteY2" fmla="*/ 363492 h 363492"/>
              <a:gd name="connsiteX3" fmla="*/ 1552218 w 1552218"/>
              <a:gd name="connsiteY3" fmla="*/ 363492 h 363492"/>
              <a:gd name="connsiteX4" fmla="*/ 0 w 1552218"/>
              <a:gd name="connsiteY4" fmla="*/ 363492 h 363492"/>
              <a:gd name="connsiteX5" fmla="*/ 0 w 1552218"/>
              <a:gd name="connsiteY5" fmla="*/ 363492 h 363492"/>
              <a:gd name="connsiteX6" fmla="*/ 558198 w 1552218"/>
              <a:gd name="connsiteY6" fmla="*/ 86955 h 363492"/>
              <a:gd name="connsiteX7" fmla="*/ 776428 w 1552218"/>
              <a:gd name="connsiteY7" fmla="*/ 0 h 363492"/>
              <a:gd name="connsiteX0" fmla="*/ 776428 w 1552218"/>
              <a:gd name="connsiteY0" fmla="*/ 0 h 363492"/>
              <a:gd name="connsiteX1" fmla="*/ 995653 w 1552218"/>
              <a:gd name="connsiteY1" fmla="*/ 84297 h 363492"/>
              <a:gd name="connsiteX2" fmla="*/ 1552218 w 1552218"/>
              <a:gd name="connsiteY2" fmla="*/ 363492 h 363492"/>
              <a:gd name="connsiteX3" fmla="*/ 1552218 w 1552218"/>
              <a:gd name="connsiteY3" fmla="*/ 363492 h 363492"/>
              <a:gd name="connsiteX4" fmla="*/ 0 w 1552218"/>
              <a:gd name="connsiteY4" fmla="*/ 363492 h 363492"/>
              <a:gd name="connsiteX5" fmla="*/ 0 w 1552218"/>
              <a:gd name="connsiteY5" fmla="*/ 363492 h 363492"/>
              <a:gd name="connsiteX6" fmla="*/ 558198 w 1552218"/>
              <a:gd name="connsiteY6" fmla="*/ 86955 h 363492"/>
              <a:gd name="connsiteX7" fmla="*/ 776428 w 1552218"/>
              <a:gd name="connsiteY7" fmla="*/ 0 h 363492"/>
              <a:gd name="connsiteX0" fmla="*/ 776428 w 1552218"/>
              <a:gd name="connsiteY0" fmla="*/ 0 h 363492"/>
              <a:gd name="connsiteX1" fmla="*/ 995653 w 1552218"/>
              <a:gd name="connsiteY1" fmla="*/ 84297 h 363492"/>
              <a:gd name="connsiteX2" fmla="*/ 1552218 w 1552218"/>
              <a:gd name="connsiteY2" fmla="*/ 363492 h 363492"/>
              <a:gd name="connsiteX3" fmla="*/ 1552218 w 1552218"/>
              <a:gd name="connsiteY3" fmla="*/ 363492 h 363492"/>
              <a:gd name="connsiteX4" fmla="*/ 0 w 1552218"/>
              <a:gd name="connsiteY4" fmla="*/ 363492 h 363492"/>
              <a:gd name="connsiteX5" fmla="*/ 0 w 1552218"/>
              <a:gd name="connsiteY5" fmla="*/ 363492 h 363492"/>
              <a:gd name="connsiteX6" fmla="*/ 558198 w 1552218"/>
              <a:gd name="connsiteY6" fmla="*/ 86955 h 363492"/>
              <a:gd name="connsiteX7" fmla="*/ 776428 w 1552218"/>
              <a:gd name="connsiteY7" fmla="*/ 0 h 363492"/>
              <a:gd name="connsiteX0" fmla="*/ 776428 w 1552218"/>
              <a:gd name="connsiteY0" fmla="*/ 0 h 363492"/>
              <a:gd name="connsiteX1" fmla="*/ 995653 w 1552218"/>
              <a:gd name="connsiteY1" fmla="*/ 84297 h 363492"/>
              <a:gd name="connsiteX2" fmla="*/ 1552218 w 1552218"/>
              <a:gd name="connsiteY2" fmla="*/ 363492 h 363492"/>
              <a:gd name="connsiteX3" fmla="*/ 1552218 w 1552218"/>
              <a:gd name="connsiteY3" fmla="*/ 363492 h 363492"/>
              <a:gd name="connsiteX4" fmla="*/ 0 w 1552218"/>
              <a:gd name="connsiteY4" fmla="*/ 363492 h 363492"/>
              <a:gd name="connsiteX5" fmla="*/ 0 w 1552218"/>
              <a:gd name="connsiteY5" fmla="*/ 363492 h 363492"/>
              <a:gd name="connsiteX6" fmla="*/ 558198 w 1552218"/>
              <a:gd name="connsiteY6" fmla="*/ 86955 h 363492"/>
              <a:gd name="connsiteX7" fmla="*/ 776428 w 1552218"/>
              <a:gd name="connsiteY7" fmla="*/ 0 h 363492"/>
              <a:gd name="connsiteX0" fmla="*/ 773448 w 1552218"/>
              <a:gd name="connsiteY0" fmla="*/ 0 h 347099"/>
              <a:gd name="connsiteX1" fmla="*/ 995653 w 1552218"/>
              <a:gd name="connsiteY1" fmla="*/ 67904 h 347099"/>
              <a:gd name="connsiteX2" fmla="*/ 1552218 w 1552218"/>
              <a:gd name="connsiteY2" fmla="*/ 347099 h 347099"/>
              <a:gd name="connsiteX3" fmla="*/ 1552218 w 1552218"/>
              <a:gd name="connsiteY3" fmla="*/ 347099 h 347099"/>
              <a:gd name="connsiteX4" fmla="*/ 0 w 1552218"/>
              <a:gd name="connsiteY4" fmla="*/ 347099 h 347099"/>
              <a:gd name="connsiteX5" fmla="*/ 0 w 1552218"/>
              <a:gd name="connsiteY5" fmla="*/ 347099 h 347099"/>
              <a:gd name="connsiteX6" fmla="*/ 558198 w 1552218"/>
              <a:gd name="connsiteY6" fmla="*/ 70562 h 347099"/>
              <a:gd name="connsiteX7" fmla="*/ 773448 w 1552218"/>
              <a:gd name="connsiteY7" fmla="*/ 0 h 34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2218" h="347099">
                <a:moveTo>
                  <a:pt x="773448" y="0"/>
                </a:moveTo>
                <a:cubicBezTo>
                  <a:pt x="901595" y="6975"/>
                  <a:pt x="928621" y="32660"/>
                  <a:pt x="995653" y="67904"/>
                </a:cubicBezTo>
                <a:lnTo>
                  <a:pt x="1552218" y="347099"/>
                </a:lnTo>
                <a:lnTo>
                  <a:pt x="1552218" y="347099"/>
                </a:lnTo>
                <a:lnTo>
                  <a:pt x="0" y="347099"/>
                </a:lnTo>
                <a:lnTo>
                  <a:pt x="0" y="347099"/>
                </a:lnTo>
                <a:lnTo>
                  <a:pt x="558198" y="70562"/>
                </a:lnTo>
                <a:cubicBezTo>
                  <a:pt x="620186" y="37925"/>
                  <a:pt x="639559" y="13924"/>
                  <a:pt x="773448" y="0"/>
                </a:cubicBezTo>
                <a:close/>
              </a:path>
            </a:pathLst>
          </a:custGeom>
          <a:solidFill>
            <a:srgbClr val="FF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4" name="Egyenes összekötő 13"/>
          <p:cNvCxnSpPr/>
          <p:nvPr userDrawn="1"/>
        </p:nvCxnSpPr>
        <p:spPr>
          <a:xfrm>
            <a:off x="7305349" y="966133"/>
            <a:ext cx="14983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 userDrawn="1"/>
        </p:nvCxnSpPr>
        <p:spPr>
          <a:xfrm>
            <a:off x="7301426" y="1135094"/>
            <a:ext cx="15022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zövegdoboz 15"/>
          <p:cNvSpPr txBox="1"/>
          <p:nvPr userDrawn="1"/>
        </p:nvSpPr>
        <p:spPr>
          <a:xfrm>
            <a:off x="7318251" y="951844"/>
            <a:ext cx="145256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700" dirty="0" smtClean="0"/>
              <a:t>INFO@KIG.HU  |  WWW.KIG.HU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pic>
        <p:nvPicPr>
          <p:cNvPr id="17" name="Kép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349" y="289364"/>
            <a:ext cx="1529274" cy="619356"/>
          </a:xfrm>
          <a:prstGeom prst="rect">
            <a:avLst/>
          </a:prstGeom>
        </p:spPr>
      </p:pic>
      <p:cxnSp>
        <p:nvCxnSpPr>
          <p:cNvPr id="19" name="Egyenes összekötő 18"/>
          <p:cNvCxnSpPr/>
          <p:nvPr userDrawn="1"/>
        </p:nvCxnSpPr>
        <p:spPr>
          <a:xfrm>
            <a:off x="539552" y="6448153"/>
            <a:ext cx="80648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zövegdoboz 20"/>
          <p:cNvSpPr txBox="1"/>
          <p:nvPr userDrawn="1"/>
        </p:nvSpPr>
        <p:spPr>
          <a:xfrm>
            <a:off x="1384236" y="6495147"/>
            <a:ext cx="69321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00" spc="300" dirty="0" smtClean="0">
                <a:solidFill>
                  <a:schemeClr val="tx2">
                    <a:lumMod val="75000"/>
                  </a:schemeClr>
                </a:solidFill>
              </a:rPr>
              <a:t>SÁNDOR ISTVÁN ÚJPEST GYERMEKEIÉRT</a:t>
            </a:r>
            <a:r>
              <a:rPr lang="hu-HU" sz="1000" spc="300" baseline="0" dirty="0" smtClean="0">
                <a:solidFill>
                  <a:schemeClr val="tx2">
                    <a:lumMod val="75000"/>
                  </a:schemeClr>
                </a:solidFill>
              </a:rPr>
              <a:t> DÍJJAL KITÜNTETETT ISKOLA</a:t>
            </a:r>
            <a:endParaRPr lang="hu-HU" sz="1000" spc="3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169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 userDrawn="1"/>
        </p:nvSpPr>
        <p:spPr>
          <a:xfrm>
            <a:off x="0" y="-7590"/>
            <a:ext cx="9144000" cy="686559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Úk</a:t>
            </a:r>
            <a:endParaRPr lang="hu-HU" dirty="0"/>
          </a:p>
        </p:txBody>
      </p:sp>
      <p:sp>
        <p:nvSpPr>
          <p:cNvPr id="7" name="Háromszög 6"/>
          <p:cNvSpPr/>
          <p:nvPr userDrawn="1"/>
        </p:nvSpPr>
        <p:spPr>
          <a:xfrm>
            <a:off x="61575" y="185367"/>
            <a:ext cx="9023049" cy="6608961"/>
          </a:xfrm>
          <a:custGeom>
            <a:avLst/>
            <a:gdLst>
              <a:gd name="connsiteX0" fmla="*/ 828092 w 2716367"/>
              <a:gd name="connsiteY0" fmla="*/ 0 h 1656184"/>
              <a:gd name="connsiteX1" fmla="*/ 2440331 w 2716367"/>
              <a:gd name="connsiteY1" fmla="*/ 0 h 1656184"/>
              <a:gd name="connsiteX2" fmla="*/ 2716367 w 2716367"/>
              <a:gd name="connsiteY2" fmla="*/ 276036 h 1656184"/>
              <a:gd name="connsiteX3" fmla="*/ 2716367 w 2716367"/>
              <a:gd name="connsiteY3" fmla="*/ 1656184 h 1656184"/>
              <a:gd name="connsiteX4" fmla="*/ 0 w 2716367"/>
              <a:gd name="connsiteY4" fmla="*/ 1656184 h 1656184"/>
              <a:gd name="connsiteX5" fmla="*/ 0 w 2716367"/>
              <a:gd name="connsiteY5" fmla="*/ 828092 h 1656184"/>
              <a:gd name="connsiteX6" fmla="*/ 828092 w 2716367"/>
              <a:gd name="connsiteY6" fmla="*/ 0 h 1656184"/>
              <a:gd name="connsiteX0" fmla="*/ 828092 w 3545042"/>
              <a:gd name="connsiteY0" fmla="*/ 0 h 1656184"/>
              <a:gd name="connsiteX1" fmla="*/ 2440331 w 3545042"/>
              <a:gd name="connsiteY1" fmla="*/ 0 h 1656184"/>
              <a:gd name="connsiteX2" fmla="*/ 3545042 w 3545042"/>
              <a:gd name="connsiteY2" fmla="*/ 256986 h 1656184"/>
              <a:gd name="connsiteX3" fmla="*/ 2716367 w 3545042"/>
              <a:gd name="connsiteY3" fmla="*/ 1656184 h 1656184"/>
              <a:gd name="connsiteX4" fmla="*/ 0 w 3545042"/>
              <a:gd name="connsiteY4" fmla="*/ 1656184 h 1656184"/>
              <a:gd name="connsiteX5" fmla="*/ 0 w 3545042"/>
              <a:gd name="connsiteY5" fmla="*/ 828092 h 1656184"/>
              <a:gd name="connsiteX6" fmla="*/ 828092 w 3545042"/>
              <a:gd name="connsiteY6" fmla="*/ 0 h 1656184"/>
              <a:gd name="connsiteX0" fmla="*/ 3047417 w 5764367"/>
              <a:gd name="connsiteY0" fmla="*/ 0 h 5028034"/>
              <a:gd name="connsiteX1" fmla="*/ 4659656 w 5764367"/>
              <a:gd name="connsiteY1" fmla="*/ 0 h 5028034"/>
              <a:gd name="connsiteX2" fmla="*/ 5764367 w 5764367"/>
              <a:gd name="connsiteY2" fmla="*/ 256986 h 5028034"/>
              <a:gd name="connsiteX3" fmla="*/ 4935692 w 5764367"/>
              <a:gd name="connsiteY3" fmla="*/ 1656184 h 5028034"/>
              <a:gd name="connsiteX4" fmla="*/ 0 w 5764367"/>
              <a:gd name="connsiteY4" fmla="*/ 5028034 h 5028034"/>
              <a:gd name="connsiteX5" fmla="*/ 2219325 w 5764367"/>
              <a:gd name="connsiteY5" fmla="*/ 828092 h 5028034"/>
              <a:gd name="connsiteX6" fmla="*/ 3047417 w 5764367"/>
              <a:gd name="connsiteY6" fmla="*/ 0 h 5028034"/>
              <a:gd name="connsiteX0" fmla="*/ 3047417 w 9050492"/>
              <a:gd name="connsiteY0" fmla="*/ 0 h 5028034"/>
              <a:gd name="connsiteX1" fmla="*/ 4659656 w 9050492"/>
              <a:gd name="connsiteY1" fmla="*/ 0 h 5028034"/>
              <a:gd name="connsiteX2" fmla="*/ 5764367 w 9050492"/>
              <a:gd name="connsiteY2" fmla="*/ 256986 h 5028034"/>
              <a:gd name="connsiteX3" fmla="*/ 9050492 w 9050492"/>
              <a:gd name="connsiteY3" fmla="*/ 5028034 h 5028034"/>
              <a:gd name="connsiteX4" fmla="*/ 0 w 9050492"/>
              <a:gd name="connsiteY4" fmla="*/ 5028034 h 5028034"/>
              <a:gd name="connsiteX5" fmla="*/ 2219325 w 9050492"/>
              <a:gd name="connsiteY5" fmla="*/ 828092 h 5028034"/>
              <a:gd name="connsiteX6" fmla="*/ 3047417 w 9050492"/>
              <a:gd name="connsiteY6" fmla="*/ 0 h 5028034"/>
              <a:gd name="connsiteX0" fmla="*/ 3047417 w 9050492"/>
              <a:gd name="connsiteY0" fmla="*/ 0 h 5028034"/>
              <a:gd name="connsiteX1" fmla="*/ 4659656 w 9050492"/>
              <a:gd name="connsiteY1" fmla="*/ 0 h 5028034"/>
              <a:gd name="connsiteX2" fmla="*/ 5764367 w 9050492"/>
              <a:gd name="connsiteY2" fmla="*/ 256986 h 5028034"/>
              <a:gd name="connsiteX3" fmla="*/ 9050492 w 9050492"/>
              <a:gd name="connsiteY3" fmla="*/ 5028034 h 5028034"/>
              <a:gd name="connsiteX4" fmla="*/ 0 w 9050492"/>
              <a:gd name="connsiteY4" fmla="*/ 5028034 h 5028034"/>
              <a:gd name="connsiteX5" fmla="*/ 0 w 9050492"/>
              <a:gd name="connsiteY5" fmla="*/ 3466517 h 5028034"/>
              <a:gd name="connsiteX6" fmla="*/ 3047417 w 9050492"/>
              <a:gd name="connsiteY6" fmla="*/ 0 h 5028034"/>
              <a:gd name="connsiteX0" fmla="*/ 4123742 w 9050492"/>
              <a:gd name="connsiteY0" fmla="*/ 2743200 h 5028034"/>
              <a:gd name="connsiteX1" fmla="*/ 4659656 w 9050492"/>
              <a:gd name="connsiteY1" fmla="*/ 0 h 5028034"/>
              <a:gd name="connsiteX2" fmla="*/ 5764367 w 9050492"/>
              <a:gd name="connsiteY2" fmla="*/ 256986 h 5028034"/>
              <a:gd name="connsiteX3" fmla="*/ 9050492 w 9050492"/>
              <a:gd name="connsiteY3" fmla="*/ 5028034 h 5028034"/>
              <a:gd name="connsiteX4" fmla="*/ 0 w 9050492"/>
              <a:gd name="connsiteY4" fmla="*/ 5028034 h 5028034"/>
              <a:gd name="connsiteX5" fmla="*/ 0 w 9050492"/>
              <a:gd name="connsiteY5" fmla="*/ 3466517 h 5028034"/>
              <a:gd name="connsiteX6" fmla="*/ 4123742 w 9050492"/>
              <a:gd name="connsiteY6" fmla="*/ 2743200 h 5028034"/>
              <a:gd name="connsiteX0" fmla="*/ 3723692 w 9050492"/>
              <a:gd name="connsiteY0" fmla="*/ 1638300 h 5028034"/>
              <a:gd name="connsiteX1" fmla="*/ 4659656 w 9050492"/>
              <a:gd name="connsiteY1" fmla="*/ 0 h 5028034"/>
              <a:gd name="connsiteX2" fmla="*/ 5764367 w 9050492"/>
              <a:gd name="connsiteY2" fmla="*/ 256986 h 5028034"/>
              <a:gd name="connsiteX3" fmla="*/ 9050492 w 9050492"/>
              <a:gd name="connsiteY3" fmla="*/ 5028034 h 5028034"/>
              <a:gd name="connsiteX4" fmla="*/ 0 w 9050492"/>
              <a:gd name="connsiteY4" fmla="*/ 5028034 h 5028034"/>
              <a:gd name="connsiteX5" fmla="*/ 0 w 9050492"/>
              <a:gd name="connsiteY5" fmla="*/ 3466517 h 5028034"/>
              <a:gd name="connsiteX6" fmla="*/ 3723692 w 9050492"/>
              <a:gd name="connsiteY6" fmla="*/ 1638300 h 5028034"/>
              <a:gd name="connsiteX0" fmla="*/ 3723692 w 9050492"/>
              <a:gd name="connsiteY0" fmla="*/ 1638300 h 5028034"/>
              <a:gd name="connsiteX1" fmla="*/ 4659656 w 9050492"/>
              <a:gd name="connsiteY1" fmla="*/ 0 h 5028034"/>
              <a:gd name="connsiteX2" fmla="*/ 5764367 w 9050492"/>
              <a:gd name="connsiteY2" fmla="*/ 256986 h 5028034"/>
              <a:gd name="connsiteX3" fmla="*/ 9050492 w 9050492"/>
              <a:gd name="connsiteY3" fmla="*/ 5028034 h 5028034"/>
              <a:gd name="connsiteX4" fmla="*/ 0 w 9050492"/>
              <a:gd name="connsiteY4" fmla="*/ 5028034 h 5028034"/>
              <a:gd name="connsiteX5" fmla="*/ 0 w 9050492"/>
              <a:gd name="connsiteY5" fmla="*/ 3466517 h 5028034"/>
              <a:gd name="connsiteX6" fmla="*/ 3723692 w 9050492"/>
              <a:gd name="connsiteY6" fmla="*/ 1638300 h 5028034"/>
              <a:gd name="connsiteX0" fmla="*/ 3723692 w 9050492"/>
              <a:gd name="connsiteY0" fmla="*/ 1638300 h 5028034"/>
              <a:gd name="connsiteX1" fmla="*/ 4659656 w 9050492"/>
              <a:gd name="connsiteY1" fmla="*/ 0 h 5028034"/>
              <a:gd name="connsiteX2" fmla="*/ 5764367 w 9050492"/>
              <a:gd name="connsiteY2" fmla="*/ 256986 h 5028034"/>
              <a:gd name="connsiteX3" fmla="*/ 9050492 w 9050492"/>
              <a:gd name="connsiteY3" fmla="*/ 5028034 h 5028034"/>
              <a:gd name="connsiteX4" fmla="*/ 0 w 9050492"/>
              <a:gd name="connsiteY4" fmla="*/ 5028034 h 5028034"/>
              <a:gd name="connsiteX5" fmla="*/ 0 w 9050492"/>
              <a:gd name="connsiteY5" fmla="*/ 3466517 h 5028034"/>
              <a:gd name="connsiteX6" fmla="*/ 3723692 w 9050492"/>
              <a:gd name="connsiteY6" fmla="*/ 1638300 h 5028034"/>
              <a:gd name="connsiteX0" fmla="*/ 3723692 w 9050492"/>
              <a:gd name="connsiteY0" fmla="*/ 1638300 h 5028034"/>
              <a:gd name="connsiteX1" fmla="*/ 4659656 w 9050492"/>
              <a:gd name="connsiteY1" fmla="*/ 0 h 5028034"/>
              <a:gd name="connsiteX2" fmla="*/ 9021917 w 9050492"/>
              <a:gd name="connsiteY2" fmla="*/ 3428811 h 5028034"/>
              <a:gd name="connsiteX3" fmla="*/ 9050492 w 9050492"/>
              <a:gd name="connsiteY3" fmla="*/ 5028034 h 5028034"/>
              <a:gd name="connsiteX4" fmla="*/ 0 w 9050492"/>
              <a:gd name="connsiteY4" fmla="*/ 5028034 h 5028034"/>
              <a:gd name="connsiteX5" fmla="*/ 0 w 9050492"/>
              <a:gd name="connsiteY5" fmla="*/ 3466517 h 5028034"/>
              <a:gd name="connsiteX6" fmla="*/ 3723692 w 9050492"/>
              <a:gd name="connsiteY6" fmla="*/ 1638300 h 5028034"/>
              <a:gd name="connsiteX0" fmla="*/ 3723692 w 9050492"/>
              <a:gd name="connsiteY0" fmla="*/ 0 h 3389734"/>
              <a:gd name="connsiteX1" fmla="*/ 5850281 w 9050492"/>
              <a:gd name="connsiteY1" fmla="*/ 295275 h 3389734"/>
              <a:gd name="connsiteX2" fmla="*/ 9021917 w 9050492"/>
              <a:gd name="connsiteY2" fmla="*/ 1790511 h 3389734"/>
              <a:gd name="connsiteX3" fmla="*/ 9050492 w 9050492"/>
              <a:gd name="connsiteY3" fmla="*/ 3389734 h 3389734"/>
              <a:gd name="connsiteX4" fmla="*/ 0 w 9050492"/>
              <a:gd name="connsiteY4" fmla="*/ 3389734 h 3389734"/>
              <a:gd name="connsiteX5" fmla="*/ 0 w 9050492"/>
              <a:gd name="connsiteY5" fmla="*/ 1828217 h 3389734"/>
              <a:gd name="connsiteX6" fmla="*/ 3723692 w 9050492"/>
              <a:gd name="connsiteY6" fmla="*/ 0 h 3389734"/>
              <a:gd name="connsiteX0" fmla="*/ 3723692 w 9050492"/>
              <a:gd name="connsiteY0" fmla="*/ 0 h 3389734"/>
              <a:gd name="connsiteX1" fmla="*/ 5574056 w 9050492"/>
              <a:gd name="connsiteY1" fmla="*/ 28575 h 3389734"/>
              <a:gd name="connsiteX2" fmla="*/ 9021917 w 9050492"/>
              <a:gd name="connsiteY2" fmla="*/ 1790511 h 3389734"/>
              <a:gd name="connsiteX3" fmla="*/ 9050492 w 9050492"/>
              <a:gd name="connsiteY3" fmla="*/ 3389734 h 3389734"/>
              <a:gd name="connsiteX4" fmla="*/ 0 w 9050492"/>
              <a:gd name="connsiteY4" fmla="*/ 3389734 h 3389734"/>
              <a:gd name="connsiteX5" fmla="*/ 0 w 9050492"/>
              <a:gd name="connsiteY5" fmla="*/ 1828217 h 3389734"/>
              <a:gd name="connsiteX6" fmla="*/ 3723692 w 9050492"/>
              <a:gd name="connsiteY6" fmla="*/ 0 h 3389734"/>
              <a:gd name="connsiteX0" fmla="*/ 3761792 w 9050492"/>
              <a:gd name="connsiteY0" fmla="*/ 0 h 3427834"/>
              <a:gd name="connsiteX1" fmla="*/ 5574056 w 9050492"/>
              <a:gd name="connsiteY1" fmla="*/ 66675 h 3427834"/>
              <a:gd name="connsiteX2" fmla="*/ 9021917 w 9050492"/>
              <a:gd name="connsiteY2" fmla="*/ 1828611 h 3427834"/>
              <a:gd name="connsiteX3" fmla="*/ 9050492 w 9050492"/>
              <a:gd name="connsiteY3" fmla="*/ 3427834 h 3427834"/>
              <a:gd name="connsiteX4" fmla="*/ 0 w 9050492"/>
              <a:gd name="connsiteY4" fmla="*/ 3427834 h 3427834"/>
              <a:gd name="connsiteX5" fmla="*/ 0 w 9050492"/>
              <a:gd name="connsiteY5" fmla="*/ 1866317 h 3427834"/>
              <a:gd name="connsiteX6" fmla="*/ 3761792 w 9050492"/>
              <a:gd name="connsiteY6" fmla="*/ 0 h 3427834"/>
              <a:gd name="connsiteX0" fmla="*/ 3761792 w 9050492"/>
              <a:gd name="connsiteY0" fmla="*/ 202860 h 3630694"/>
              <a:gd name="connsiteX1" fmla="*/ 5574056 w 9050492"/>
              <a:gd name="connsiteY1" fmla="*/ 269535 h 3630694"/>
              <a:gd name="connsiteX2" fmla="*/ 9021917 w 9050492"/>
              <a:gd name="connsiteY2" fmla="*/ 2031471 h 3630694"/>
              <a:gd name="connsiteX3" fmla="*/ 9050492 w 9050492"/>
              <a:gd name="connsiteY3" fmla="*/ 3630694 h 3630694"/>
              <a:gd name="connsiteX4" fmla="*/ 0 w 9050492"/>
              <a:gd name="connsiteY4" fmla="*/ 3630694 h 3630694"/>
              <a:gd name="connsiteX5" fmla="*/ 0 w 9050492"/>
              <a:gd name="connsiteY5" fmla="*/ 2069177 h 3630694"/>
              <a:gd name="connsiteX6" fmla="*/ 3761792 w 9050492"/>
              <a:gd name="connsiteY6" fmla="*/ 202860 h 3630694"/>
              <a:gd name="connsiteX0" fmla="*/ 3761792 w 9050492"/>
              <a:gd name="connsiteY0" fmla="*/ 294347 h 3722181"/>
              <a:gd name="connsiteX1" fmla="*/ 5574056 w 9050492"/>
              <a:gd name="connsiteY1" fmla="*/ 361022 h 3722181"/>
              <a:gd name="connsiteX2" fmla="*/ 9021917 w 9050492"/>
              <a:gd name="connsiteY2" fmla="*/ 2122958 h 3722181"/>
              <a:gd name="connsiteX3" fmla="*/ 9050492 w 9050492"/>
              <a:gd name="connsiteY3" fmla="*/ 3722181 h 3722181"/>
              <a:gd name="connsiteX4" fmla="*/ 0 w 9050492"/>
              <a:gd name="connsiteY4" fmla="*/ 3722181 h 3722181"/>
              <a:gd name="connsiteX5" fmla="*/ 0 w 9050492"/>
              <a:gd name="connsiteY5" fmla="*/ 2160664 h 3722181"/>
              <a:gd name="connsiteX6" fmla="*/ 3761792 w 9050492"/>
              <a:gd name="connsiteY6" fmla="*/ 294347 h 3722181"/>
              <a:gd name="connsiteX0" fmla="*/ 3761792 w 9050492"/>
              <a:gd name="connsiteY0" fmla="*/ 258901 h 3686735"/>
              <a:gd name="connsiteX1" fmla="*/ 5574056 w 9050492"/>
              <a:gd name="connsiteY1" fmla="*/ 325576 h 3686735"/>
              <a:gd name="connsiteX2" fmla="*/ 9021917 w 9050492"/>
              <a:gd name="connsiteY2" fmla="*/ 2087512 h 3686735"/>
              <a:gd name="connsiteX3" fmla="*/ 9050492 w 9050492"/>
              <a:gd name="connsiteY3" fmla="*/ 3686735 h 3686735"/>
              <a:gd name="connsiteX4" fmla="*/ 0 w 9050492"/>
              <a:gd name="connsiteY4" fmla="*/ 3686735 h 3686735"/>
              <a:gd name="connsiteX5" fmla="*/ 0 w 9050492"/>
              <a:gd name="connsiteY5" fmla="*/ 2125218 h 3686735"/>
              <a:gd name="connsiteX6" fmla="*/ 3761792 w 9050492"/>
              <a:gd name="connsiteY6" fmla="*/ 258901 h 3686735"/>
              <a:gd name="connsiteX0" fmla="*/ 3761792 w 9050492"/>
              <a:gd name="connsiteY0" fmla="*/ 278510 h 3706344"/>
              <a:gd name="connsiteX1" fmla="*/ 5574056 w 9050492"/>
              <a:gd name="connsiteY1" fmla="*/ 345185 h 3706344"/>
              <a:gd name="connsiteX2" fmla="*/ 9021917 w 9050492"/>
              <a:gd name="connsiteY2" fmla="*/ 2107121 h 3706344"/>
              <a:gd name="connsiteX3" fmla="*/ 9050492 w 9050492"/>
              <a:gd name="connsiteY3" fmla="*/ 3706344 h 3706344"/>
              <a:gd name="connsiteX4" fmla="*/ 0 w 9050492"/>
              <a:gd name="connsiteY4" fmla="*/ 3706344 h 3706344"/>
              <a:gd name="connsiteX5" fmla="*/ 0 w 9050492"/>
              <a:gd name="connsiteY5" fmla="*/ 2144827 h 3706344"/>
              <a:gd name="connsiteX6" fmla="*/ 3761792 w 9050492"/>
              <a:gd name="connsiteY6" fmla="*/ 278510 h 3706344"/>
              <a:gd name="connsiteX0" fmla="*/ 3761792 w 9050492"/>
              <a:gd name="connsiteY0" fmla="*/ 278510 h 3706344"/>
              <a:gd name="connsiteX1" fmla="*/ 5574056 w 9050492"/>
              <a:gd name="connsiteY1" fmla="*/ 345185 h 3706344"/>
              <a:gd name="connsiteX2" fmla="*/ 9021917 w 9050492"/>
              <a:gd name="connsiteY2" fmla="*/ 2107121 h 3706344"/>
              <a:gd name="connsiteX3" fmla="*/ 9050492 w 9050492"/>
              <a:gd name="connsiteY3" fmla="*/ 3706344 h 3706344"/>
              <a:gd name="connsiteX4" fmla="*/ 0 w 9050492"/>
              <a:gd name="connsiteY4" fmla="*/ 3706344 h 3706344"/>
              <a:gd name="connsiteX5" fmla="*/ 23813 w 9050492"/>
              <a:gd name="connsiteY5" fmla="*/ 2082914 h 3706344"/>
              <a:gd name="connsiteX6" fmla="*/ 3761792 w 9050492"/>
              <a:gd name="connsiteY6" fmla="*/ 278510 h 3706344"/>
              <a:gd name="connsiteX0" fmla="*/ 3737979 w 9026679"/>
              <a:gd name="connsiteY0" fmla="*/ 278510 h 3706344"/>
              <a:gd name="connsiteX1" fmla="*/ 5550243 w 9026679"/>
              <a:gd name="connsiteY1" fmla="*/ 345185 h 3706344"/>
              <a:gd name="connsiteX2" fmla="*/ 8998104 w 9026679"/>
              <a:gd name="connsiteY2" fmla="*/ 2107121 h 3706344"/>
              <a:gd name="connsiteX3" fmla="*/ 9026679 w 9026679"/>
              <a:gd name="connsiteY3" fmla="*/ 3706344 h 3706344"/>
              <a:gd name="connsiteX4" fmla="*/ 57149 w 9026679"/>
              <a:gd name="connsiteY4" fmla="*/ 3687294 h 3706344"/>
              <a:gd name="connsiteX5" fmla="*/ 0 w 9026679"/>
              <a:gd name="connsiteY5" fmla="*/ 2082914 h 3706344"/>
              <a:gd name="connsiteX6" fmla="*/ 3737979 w 9026679"/>
              <a:gd name="connsiteY6" fmla="*/ 278510 h 3706344"/>
              <a:gd name="connsiteX0" fmla="*/ 3742743 w 9031443"/>
              <a:gd name="connsiteY0" fmla="*/ 278510 h 3706344"/>
              <a:gd name="connsiteX1" fmla="*/ 5555007 w 9031443"/>
              <a:gd name="connsiteY1" fmla="*/ 345185 h 3706344"/>
              <a:gd name="connsiteX2" fmla="*/ 9002868 w 9031443"/>
              <a:gd name="connsiteY2" fmla="*/ 2107121 h 3706344"/>
              <a:gd name="connsiteX3" fmla="*/ 9031443 w 9031443"/>
              <a:gd name="connsiteY3" fmla="*/ 3706344 h 3706344"/>
              <a:gd name="connsiteX4" fmla="*/ 0 w 9031443"/>
              <a:gd name="connsiteY4" fmla="*/ 3692057 h 3706344"/>
              <a:gd name="connsiteX5" fmla="*/ 4764 w 9031443"/>
              <a:gd name="connsiteY5" fmla="*/ 2082914 h 3706344"/>
              <a:gd name="connsiteX6" fmla="*/ 3742743 w 9031443"/>
              <a:gd name="connsiteY6" fmla="*/ 278510 h 3706344"/>
              <a:gd name="connsiteX0" fmla="*/ 3742743 w 9002868"/>
              <a:gd name="connsiteY0" fmla="*/ 278510 h 3692057"/>
              <a:gd name="connsiteX1" fmla="*/ 5555007 w 9002868"/>
              <a:gd name="connsiteY1" fmla="*/ 345185 h 3692057"/>
              <a:gd name="connsiteX2" fmla="*/ 9002868 w 9002868"/>
              <a:gd name="connsiteY2" fmla="*/ 2107121 h 3692057"/>
              <a:gd name="connsiteX3" fmla="*/ 8960005 w 9002868"/>
              <a:gd name="connsiteY3" fmla="*/ 3668244 h 3692057"/>
              <a:gd name="connsiteX4" fmla="*/ 0 w 9002868"/>
              <a:gd name="connsiteY4" fmla="*/ 3692057 h 3692057"/>
              <a:gd name="connsiteX5" fmla="*/ 4764 w 9002868"/>
              <a:gd name="connsiteY5" fmla="*/ 2082914 h 3692057"/>
              <a:gd name="connsiteX6" fmla="*/ 3742743 w 9002868"/>
              <a:gd name="connsiteY6" fmla="*/ 278510 h 3692057"/>
              <a:gd name="connsiteX0" fmla="*/ 3742743 w 9017155"/>
              <a:gd name="connsiteY0" fmla="*/ 278510 h 3692057"/>
              <a:gd name="connsiteX1" fmla="*/ 5555007 w 9017155"/>
              <a:gd name="connsiteY1" fmla="*/ 345185 h 3692057"/>
              <a:gd name="connsiteX2" fmla="*/ 9002868 w 9017155"/>
              <a:gd name="connsiteY2" fmla="*/ 2107121 h 3692057"/>
              <a:gd name="connsiteX3" fmla="*/ 9017155 w 9017155"/>
              <a:gd name="connsiteY3" fmla="*/ 3687294 h 3692057"/>
              <a:gd name="connsiteX4" fmla="*/ 0 w 9017155"/>
              <a:gd name="connsiteY4" fmla="*/ 3692057 h 3692057"/>
              <a:gd name="connsiteX5" fmla="*/ 4764 w 9017155"/>
              <a:gd name="connsiteY5" fmla="*/ 2082914 h 3692057"/>
              <a:gd name="connsiteX6" fmla="*/ 3742743 w 9017155"/>
              <a:gd name="connsiteY6" fmla="*/ 278510 h 3692057"/>
              <a:gd name="connsiteX0" fmla="*/ 3742743 w 9045730"/>
              <a:gd name="connsiteY0" fmla="*/ 278510 h 5058894"/>
              <a:gd name="connsiteX1" fmla="*/ 5555007 w 9045730"/>
              <a:gd name="connsiteY1" fmla="*/ 345185 h 5058894"/>
              <a:gd name="connsiteX2" fmla="*/ 9002868 w 9045730"/>
              <a:gd name="connsiteY2" fmla="*/ 2107121 h 5058894"/>
              <a:gd name="connsiteX3" fmla="*/ 9045730 w 9045730"/>
              <a:gd name="connsiteY3" fmla="*/ 5058894 h 5058894"/>
              <a:gd name="connsiteX4" fmla="*/ 0 w 9045730"/>
              <a:gd name="connsiteY4" fmla="*/ 3692057 h 5058894"/>
              <a:gd name="connsiteX5" fmla="*/ 4764 w 9045730"/>
              <a:gd name="connsiteY5" fmla="*/ 2082914 h 5058894"/>
              <a:gd name="connsiteX6" fmla="*/ 3742743 w 9045730"/>
              <a:gd name="connsiteY6" fmla="*/ 278510 h 5058894"/>
              <a:gd name="connsiteX0" fmla="*/ 3752268 w 9055255"/>
              <a:gd name="connsiteY0" fmla="*/ 278510 h 5063657"/>
              <a:gd name="connsiteX1" fmla="*/ 5564532 w 9055255"/>
              <a:gd name="connsiteY1" fmla="*/ 345185 h 5063657"/>
              <a:gd name="connsiteX2" fmla="*/ 9012393 w 9055255"/>
              <a:gd name="connsiteY2" fmla="*/ 2107121 h 5063657"/>
              <a:gd name="connsiteX3" fmla="*/ 9055255 w 9055255"/>
              <a:gd name="connsiteY3" fmla="*/ 5058894 h 5063657"/>
              <a:gd name="connsiteX4" fmla="*/ 0 w 9055255"/>
              <a:gd name="connsiteY4" fmla="*/ 5063657 h 5063657"/>
              <a:gd name="connsiteX5" fmla="*/ 14289 w 9055255"/>
              <a:gd name="connsiteY5" fmla="*/ 2082914 h 5063657"/>
              <a:gd name="connsiteX6" fmla="*/ 3752268 w 9055255"/>
              <a:gd name="connsiteY6" fmla="*/ 278510 h 5063657"/>
              <a:gd name="connsiteX0" fmla="*/ 3752268 w 9026680"/>
              <a:gd name="connsiteY0" fmla="*/ 278510 h 6459069"/>
              <a:gd name="connsiteX1" fmla="*/ 5564532 w 9026680"/>
              <a:gd name="connsiteY1" fmla="*/ 345185 h 6459069"/>
              <a:gd name="connsiteX2" fmla="*/ 9012393 w 9026680"/>
              <a:gd name="connsiteY2" fmla="*/ 2107121 h 6459069"/>
              <a:gd name="connsiteX3" fmla="*/ 9026680 w 9026680"/>
              <a:gd name="connsiteY3" fmla="*/ 6459069 h 6459069"/>
              <a:gd name="connsiteX4" fmla="*/ 0 w 9026680"/>
              <a:gd name="connsiteY4" fmla="*/ 5063657 h 6459069"/>
              <a:gd name="connsiteX5" fmla="*/ 14289 w 9026680"/>
              <a:gd name="connsiteY5" fmla="*/ 2082914 h 6459069"/>
              <a:gd name="connsiteX6" fmla="*/ 3752268 w 9026680"/>
              <a:gd name="connsiteY6" fmla="*/ 278510 h 6459069"/>
              <a:gd name="connsiteX0" fmla="*/ 3742743 w 9017155"/>
              <a:gd name="connsiteY0" fmla="*/ 278510 h 6482882"/>
              <a:gd name="connsiteX1" fmla="*/ 5555007 w 9017155"/>
              <a:gd name="connsiteY1" fmla="*/ 345185 h 6482882"/>
              <a:gd name="connsiteX2" fmla="*/ 9002868 w 9017155"/>
              <a:gd name="connsiteY2" fmla="*/ 2107121 h 6482882"/>
              <a:gd name="connsiteX3" fmla="*/ 9017155 w 9017155"/>
              <a:gd name="connsiteY3" fmla="*/ 6459069 h 6482882"/>
              <a:gd name="connsiteX4" fmla="*/ 0 w 9017155"/>
              <a:gd name="connsiteY4" fmla="*/ 6482882 h 6482882"/>
              <a:gd name="connsiteX5" fmla="*/ 4764 w 9017155"/>
              <a:gd name="connsiteY5" fmla="*/ 2082914 h 6482882"/>
              <a:gd name="connsiteX6" fmla="*/ 3742743 w 9017155"/>
              <a:gd name="connsiteY6" fmla="*/ 278510 h 6482882"/>
              <a:gd name="connsiteX0" fmla="*/ 3142668 w 9017155"/>
              <a:gd name="connsiteY0" fmla="*/ 310891 h 6448588"/>
              <a:gd name="connsiteX1" fmla="*/ 5555007 w 9017155"/>
              <a:gd name="connsiteY1" fmla="*/ 310891 h 6448588"/>
              <a:gd name="connsiteX2" fmla="*/ 9002868 w 9017155"/>
              <a:gd name="connsiteY2" fmla="*/ 2072827 h 6448588"/>
              <a:gd name="connsiteX3" fmla="*/ 9017155 w 9017155"/>
              <a:gd name="connsiteY3" fmla="*/ 6424775 h 6448588"/>
              <a:gd name="connsiteX4" fmla="*/ 0 w 9017155"/>
              <a:gd name="connsiteY4" fmla="*/ 6448588 h 6448588"/>
              <a:gd name="connsiteX5" fmla="*/ 4764 w 9017155"/>
              <a:gd name="connsiteY5" fmla="*/ 2048620 h 6448588"/>
              <a:gd name="connsiteX6" fmla="*/ 3142668 w 9017155"/>
              <a:gd name="connsiteY6" fmla="*/ 310891 h 6448588"/>
              <a:gd name="connsiteX0" fmla="*/ 3142668 w 9017155"/>
              <a:gd name="connsiteY0" fmla="*/ 341827 h 6479524"/>
              <a:gd name="connsiteX1" fmla="*/ 4888257 w 9017155"/>
              <a:gd name="connsiteY1" fmla="*/ 284677 h 6479524"/>
              <a:gd name="connsiteX2" fmla="*/ 9002868 w 9017155"/>
              <a:gd name="connsiteY2" fmla="*/ 2103763 h 6479524"/>
              <a:gd name="connsiteX3" fmla="*/ 9017155 w 9017155"/>
              <a:gd name="connsiteY3" fmla="*/ 6455711 h 6479524"/>
              <a:gd name="connsiteX4" fmla="*/ 0 w 9017155"/>
              <a:gd name="connsiteY4" fmla="*/ 6479524 h 6479524"/>
              <a:gd name="connsiteX5" fmla="*/ 4764 w 9017155"/>
              <a:gd name="connsiteY5" fmla="*/ 2079556 h 6479524"/>
              <a:gd name="connsiteX6" fmla="*/ 3142668 w 9017155"/>
              <a:gd name="connsiteY6" fmla="*/ 341827 h 6479524"/>
              <a:gd name="connsiteX0" fmla="*/ 3142668 w 9017155"/>
              <a:gd name="connsiteY0" fmla="*/ 341827 h 6479524"/>
              <a:gd name="connsiteX1" fmla="*/ 4888257 w 9017155"/>
              <a:gd name="connsiteY1" fmla="*/ 284677 h 6479524"/>
              <a:gd name="connsiteX2" fmla="*/ 9002868 w 9017155"/>
              <a:gd name="connsiteY2" fmla="*/ 2103763 h 6479524"/>
              <a:gd name="connsiteX3" fmla="*/ 9017155 w 9017155"/>
              <a:gd name="connsiteY3" fmla="*/ 6455711 h 6479524"/>
              <a:gd name="connsiteX4" fmla="*/ 0 w 9017155"/>
              <a:gd name="connsiteY4" fmla="*/ 6479524 h 6479524"/>
              <a:gd name="connsiteX5" fmla="*/ 4764 w 9017155"/>
              <a:gd name="connsiteY5" fmla="*/ 1085257 h 6479524"/>
              <a:gd name="connsiteX6" fmla="*/ 3142668 w 9017155"/>
              <a:gd name="connsiteY6" fmla="*/ 341827 h 6479524"/>
              <a:gd name="connsiteX0" fmla="*/ 2547864 w 9017155"/>
              <a:gd name="connsiteY0" fmla="*/ 216487 h 6638270"/>
              <a:gd name="connsiteX1" fmla="*/ 4888257 w 9017155"/>
              <a:gd name="connsiteY1" fmla="*/ 443423 h 6638270"/>
              <a:gd name="connsiteX2" fmla="*/ 9002868 w 9017155"/>
              <a:gd name="connsiteY2" fmla="*/ 2262509 h 6638270"/>
              <a:gd name="connsiteX3" fmla="*/ 9017155 w 9017155"/>
              <a:gd name="connsiteY3" fmla="*/ 6614457 h 6638270"/>
              <a:gd name="connsiteX4" fmla="*/ 0 w 9017155"/>
              <a:gd name="connsiteY4" fmla="*/ 6638270 h 6638270"/>
              <a:gd name="connsiteX5" fmla="*/ 4764 w 9017155"/>
              <a:gd name="connsiteY5" fmla="*/ 1244003 h 6638270"/>
              <a:gd name="connsiteX6" fmla="*/ 2547864 w 9017155"/>
              <a:gd name="connsiteY6" fmla="*/ 216487 h 6638270"/>
              <a:gd name="connsiteX0" fmla="*/ 2547864 w 9017155"/>
              <a:gd name="connsiteY0" fmla="*/ 216487 h 6638270"/>
              <a:gd name="connsiteX1" fmla="*/ 4888257 w 9017155"/>
              <a:gd name="connsiteY1" fmla="*/ 443423 h 6638270"/>
              <a:gd name="connsiteX2" fmla="*/ 9002868 w 9017155"/>
              <a:gd name="connsiteY2" fmla="*/ 2262509 h 6638270"/>
              <a:gd name="connsiteX3" fmla="*/ 9017155 w 9017155"/>
              <a:gd name="connsiteY3" fmla="*/ 6614457 h 6638270"/>
              <a:gd name="connsiteX4" fmla="*/ 0 w 9017155"/>
              <a:gd name="connsiteY4" fmla="*/ 6638270 h 6638270"/>
              <a:gd name="connsiteX5" fmla="*/ 22520 w 9017155"/>
              <a:gd name="connsiteY5" fmla="*/ 1421556 h 6638270"/>
              <a:gd name="connsiteX6" fmla="*/ 2547864 w 9017155"/>
              <a:gd name="connsiteY6" fmla="*/ 216487 h 6638270"/>
              <a:gd name="connsiteX0" fmla="*/ 2553758 w 9023049"/>
              <a:gd name="connsiteY0" fmla="*/ 216487 h 6638270"/>
              <a:gd name="connsiteX1" fmla="*/ 4894151 w 9023049"/>
              <a:gd name="connsiteY1" fmla="*/ 443423 h 6638270"/>
              <a:gd name="connsiteX2" fmla="*/ 9008762 w 9023049"/>
              <a:gd name="connsiteY2" fmla="*/ 2262509 h 6638270"/>
              <a:gd name="connsiteX3" fmla="*/ 9023049 w 9023049"/>
              <a:gd name="connsiteY3" fmla="*/ 6614457 h 6638270"/>
              <a:gd name="connsiteX4" fmla="*/ 5894 w 9023049"/>
              <a:gd name="connsiteY4" fmla="*/ 6638270 h 6638270"/>
              <a:gd name="connsiteX5" fmla="*/ 1781 w 9023049"/>
              <a:gd name="connsiteY5" fmla="*/ 1430434 h 6638270"/>
              <a:gd name="connsiteX6" fmla="*/ 2553758 w 9023049"/>
              <a:gd name="connsiteY6" fmla="*/ 216487 h 6638270"/>
              <a:gd name="connsiteX0" fmla="*/ 2420593 w 9023049"/>
              <a:gd name="connsiteY0" fmla="*/ 231567 h 6608961"/>
              <a:gd name="connsiteX1" fmla="*/ 4894151 w 9023049"/>
              <a:gd name="connsiteY1" fmla="*/ 414114 h 6608961"/>
              <a:gd name="connsiteX2" fmla="*/ 9008762 w 9023049"/>
              <a:gd name="connsiteY2" fmla="*/ 2233200 h 6608961"/>
              <a:gd name="connsiteX3" fmla="*/ 9023049 w 9023049"/>
              <a:gd name="connsiteY3" fmla="*/ 6585148 h 6608961"/>
              <a:gd name="connsiteX4" fmla="*/ 5894 w 9023049"/>
              <a:gd name="connsiteY4" fmla="*/ 6608961 h 6608961"/>
              <a:gd name="connsiteX5" fmla="*/ 1781 w 9023049"/>
              <a:gd name="connsiteY5" fmla="*/ 1401125 h 6608961"/>
              <a:gd name="connsiteX6" fmla="*/ 2420593 w 9023049"/>
              <a:gd name="connsiteY6" fmla="*/ 231567 h 6608961"/>
              <a:gd name="connsiteX0" fmla="*/ 2420593 w 9023049"/>
              <a:gd name="connsiteY0" fmla="*/ 231567 h 6608961"/>
              <a:gd name="connsiteX1" fmla="*/ 4894151 w 9023049"/>
              <a:gd name="connsiteY1" fmla="*/ 414114 h 6608961"/>
              <a:gd name="connsiteX2" fmla="*/ 8999884 w 9023049"/>
              <a:gd name="connsiteY2" fmla="*/ 2073402 h 6608961"/>
              <a:gd name="connsiteX3" fmla="*/ 9023049 w 9023049"/>
              <a:gd name="connsiteY3" fmla="*/ 6585148 h 6608961"/>
              <a:gd name="connsiteX4" fmla="*/ 5894 w 9023049"/>
              <a:gd name="connsiteY4" fmla="*/ 6608961 h 6608961"/>
              <a:gd name="connsiteX5" fmla="*/ 1781 w 9023049"/>
              <a:gd name="connsiteY5" fmla="*/ 1401125 h 6608961"/>
              <a:gd name="connsiteX6" fmla="*/ 2420593 w 9023049"/>
              <a:gd name="connsiteY6" fmla="*/ 231567 h 660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23049" h="6608961">
                <a:moveTo>
                  <a:pt x="2420593" y="231567"/>
                </a:moveTo>
                <a:cubicBezTo>
                  <a:pt x="3177081" y="-165308"/>
                  <a:pt x="4061463" y="-17686"/>
                  <a:pt x="4894151" y="414114"/>
                </a:cubicBezTo>
                <a:lnTo>
                  <a:pt x="8999884" y="2073402"/>
                </a:lnTo>
                <a:cubicBezTo>
                  <a:pt x="9004646" y="3524051"/>
                  <a:pt x="9018287" y="5134499"/>
                  <a:pt x="9023049" y="6585148"/>
                </a:cubicBezTo>
                <a:lnTo>
                  <a:pt x="5894" y="6608961"/>
                </a:lnTo>
                <a:cubicBezTo>
                  <a:pt x="13401" y="4870056"/>
                  <a:pt x="-5726" y="3140030"/>
                  <a:pt x="1781" y="1401125"/>
                </a:cubicBezTo>
                <a:lnTo>
                  <a:pt x="2420593" y="2315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>
              <a:latin typeface="Minion Pro" pitchFamily="18" charset="0"/>
            </a:endParaRPr>
          </a:p>
        </p:txBody>
      </p:sp>
      <p:sp>
        <p:nvSpPr>
          <p:cNvPr id="9" name="Egy oldalon két sarkán levágott téglalap 7"/>
          <p:cNvSpPr/>
          <p:nvPr userDrawn="1"/>
        </p:nvSpPr>
        <p:spPr>
          <a:xfrm rot="10800000">
            <a:off x="147506" y="138068"/>
            <a:ext cx="1832205" cy="409708"/>
          </a:xfrm>
          <a:custGeom>
            <a:avLst/>
            <a:gdLst>
              <a:gd name="connsiteX0" fmla="*/ 120016 w 1552218"/>
              <a:gd name="connsiteY0" fmla="*/ 0 h 720080"/>
              <a:gd name="connsiteX1" fmla="*/ 1432202 w 1552218"/>
              <a:gd name="connsiteY1" fmla="*/ 0 h 720080"/>
              <a:gd name="connsiteX2" fmla="*/ 1552218 w 1552218"/>
              <a:gd name="connsiteY2" fmla="*/ 120016 h 720080"/>
              <a:gd name="connsiteX3" fmla="*/ 1552218 w 1552218"/>
              <a:gd name="connsiteY3" fmla="*/ 720080 h 720080"/>
              <a:gd name="connsiteX4" fmla="*/ 1552218 w 1552218"/>
              <a:gd name="connsiteY4" fmla="*/ 720080 h 720080"/>
              <a:gd name="connsiteX5" fmla="*/ 0 w 1552218"/>
              <a:gd name="connsiteY5" fmla="*/ 720080 h 720080"/>
              <a:gd name="connsiteX6" fmla="*/ 0 w 1552218"/>
              <a:gd name="connsiteY6" fmla="*/ 720080 h 720080"/>
              <a:gd name="connsiteX7" fmla="*/ 0 w 1552218"/>
              <a:gd name="connsiteY7" fmla="*/ 120016 h 720080"/>
              <a:gd name="connsiteX8" fmla="*/ 120016 w 1552218"/>
              <a:gd name="connsiteY8" fmla="*/ 0 h 720080"/>
              <a:gd name="connsiteX0" fmla="*/ 120016 w 1552218"/>
              <a:gd name="connsiteY0" fmla="*/ 0 h 720080"/>
              <a:gd name="connsiteX1" fmla="*/ 1552218 w 1552218"/>
              <a:gd name="connsiteY1" fmla="*/ 120016 h 720080"/>
              <a:gd name="connsiteX2" fmla="*/ 1552218 w 1552218"/>
              <a:gd name="connsiteY2" fmla="*/ 720080 h 720080"/>
              <a:gd name="connsiteX3" fmla="*/ 1552218 w 1552218"/>
              <a:gd name="connsiteY3" fmla="*/ 720080 h 720080"/>
              <a:gd name="connsiteX4" fmla="*/ 0 w 1552218"/>
              <a:gd name="connsiteY4" fmla="*/ 720080 h 720080"/>
              <a:gd name="connsiteX5" fmla="*/ 0 w 1552218"/>
              <a:gd name="connsiteY5" fmla="*/ 720080 h 720080"/>
              <a:gd name="connsiteX6" fmla="*/ 0 w 1552218"/>
              <a:gd name="connsiteY6" fmla="*/ 120016 h 720080"/>
              <a:gd name="connsiteX7" fmla="*/ 120016 w 1552218"/>
              <a:gd name="connsiteY7" fmla="*/ 0 h 720080"/>
              <a:gd name="connsiteX0" fmla="*/ 805816 w 1552218"/>
              <a:gd name="connsiteY0" fmla="*/ 0 h 722461"/>
              <a:gd name="connsiteX1" fmla="*/ 1552218 w 1552218"/>
              <a:gd name="connsiteY1" fmla="*/ 122397 h 722461"/>
              <a:gd name="connsiteX2" fmla="*/ 1552218 w 1552218"/>
              <a:gd name="connsiteY2" fmla="*/ 722461 h 722461"/>
              <a:gd name="connsiteX3" fmla="*/ 1552218 w 1552218"/>
              <a:gd name="connsiteY3" fmla="*/ 722461 h 722461"/>
              <a:gd name="connsiteX4" fmla="*/ 0 w 1552218"/>
              <a:gd name="connsiteY4" fmla="*/ 722461 h 722461"/>
              <a:gd name="connsiteX5" fmla="*/ 0 w 1552218"/>
              <a:gd name="connsiteY5" fmla="*/ 722461 h 722461"/>
              <a:gd name="connsiteX6" fmla="*/ 0 w 1552218"/>
              <a:gd name="connsiteY6" fmla="*/ 122397 h 722461"/>
              <a:gd name="connsiteX7" fmla="*/ 805816 w 1552218"/>
              <a:gd name="connsiteY7" fmla="*/ 0 h 722461"/>
              <a:gd name="connsiteX0" fmla="*/ 805816 w 1552218"/>
              <a:gd name="connsiteY0" fmla="*/ 0 h 722461"/>
              <a:gd name="connsiteX1" fmla="*/ 885468 w 1552218"/>
              <a:gd name="connsiteY1" fmla="*/ 415291 h 722461"/>
              <a:gd name="connsiteX2" fmla="*/ 1552218 w 1552218"/>
              <a:gd name="connsiteY2" fmla="*/ 722461 h 722461"/>
              <a:gd name="connsiteX3" fmla="*/ 1552218 w 1552218"/>
              <a:gd name="connsiteY3" fmla="*/ 722461 h 722461"/>
              <a:gd name="connsiteX4" fmla="*/ 0 w 1552218"/>
              <a:gd name="connsiteY4" fmla="*/ 722461 h 722461"/>
              <a:gd name="connsiteX5" fmla="*/ 0 w 1552218"/>
              <a:gd name="connsiteY5" fmla="*/ 722461 h 722461"/>
              <a:gd name="connsiteX6" fmla="*/ 0 w 1552218"/>
              <a:gd name="connsiteY6" fmla="*/ 122397 h 722461"/>
              <a:gd name="connsiteX7" fmla="*/ 805816 w 1552218"/>
              <a:gd name="connsiteY7" fmla="*/ 0 h 722461"/>
              <a:gd name="connsiteX0" fmla="*/ 805816 w 1552218"/>
              <a:gd name="connsiteY0" fmla="*/ 0 h 722461"/>
              <a:gd name="connsiteX1" fmla="*/ 885468 w 1552218"/>
              <a:gd name="connsiteY1" fmla="*/ 415291 h 722461"/>
              <a:gd name="connsiteX2" fmla="*/ 1552218 w 1552218"/>
              <a:gd name="connsiteY2" fmla="*/ 722461 h 722461"/>
              <a:gd name="connsiteX3" fmla="*/ 1552218 w 1552218"/>
              <a:gd name="connsiteY3" fmla="*/ 722461 h 722461"/>
              <a:gd name="connsiteX4" fmla="*/ 0 w 1552218"/>
              <a:gd name="connsiteY4" fmla="*/ 722461 h 722461"/>
              <a:gd name="connsiteX5" fmla="*/ 0 w 1552218"/>
              <a:gd name="connsiteY5" fmla="*/ 722461 h 722461"/>
              <a:gd name="connsiteX6" fmla="*/ 571500 w 1552218"/>
              <a:gd name="connsiteY6" fmla="*/ 427197 h 722461"/>
              <a:gd name="connsiteX7" fmla="*/ 805816 w 1552218"/>
              <a:gd name="connsiteY7" fmla="*/ 0 h 722461"/>
              <a:gd name="connsiteX0" fmla="*/ 741522 w 1552218"/>
              <a:gd name="connsiteY0" fmla="*/ 0 h 441474"/>
              <a:gd name="connsiteX1" fmla="*/ 885468 w 1552218"/>
              <a:gd name="connsiteY1" fmla="*/ 134304 h 441474"/>
              <a:gd name="connsiteX2" fmla="*/ 1552218 w 1552218"/>
              <a:gd name="connsiteY2" fmla="*/ 441474 h 441474"/>
              <a:gd name="connsiteX3" fmla="*/ 1552218 w 1552218"/>
              <a:gd name="connsiteY3" fmla="*/ 441474 h 441474"/>
              <a:gd name="connsiteX4" fmla="*/ 0 w 1552218"/>
              <a:gd name="connsiteY4" fmla="*/ 441474 h 441474"/>
              <a:gd name="connsiteX5" fmla="*/ 0 w 1552218"/>
              <a:gd name="connsiteY5" fmla="*/ 441474 h 441474"/>
              <a:gd name="connsiteX6" fmla="*/ 571500 w 1552218"/>
              <a:gd name="connsiteY6" fmla="*/ 146210 h 441474"/>
              <a:gd name="connsiteX7" fmla="*/ 741522 w 1552218"/>
              <a:gd name="connsiteY7" fmla="*/ 0 h 441474"/>
              <a:gd name="connsiteX0" fmla="*/ 741522 w 1552218"/>
              <a:gd name="connsiteY0" fmla="*/ 0 h 441474"/>
              <a:gd name="connsiteX1" fmla="*/ 885468 w 1552218"/>
              <a:gd name="connsiteY1" fmla="*/ 134304 h 441474"/>
              <a:gd name="connsiteX2" fmla="*/ 1552218 w 1552218"/>
              <a:gd name="connsiteY2" fmla="*/ 441474 h 441474"/>
              <a:gd name="connsiteX3" fmla="*/ 1552218 w 1552218"/>
              <a:gd name="connsiteY3" fmla="*/ 441474 h 441474"/>
              <a:gd name="connsiteX4" fmla="*/ 0 w 1552218"/>
              <a:gd name="connsiteY4" fmla="*/ 441474 h 441474"/>
              <a:gd name="connsiteX5" fmla="*/ 0 w 1552218"/>
              <a:gd name="connsiteY5" fmla="*/ 441474 h 441474"/>
              <a:gd name="connsiteX6" fmla="*/ 571500 w 1552218"/>
              <a:gd name="connsiteY6" fmla="*/ 146210 h 441474"/>
              <a:gd name="connsiteX7" fmla="*/ 741522 w 1552218"/>
              <a:gd name="connsiteY7" fmla="*/ 0 h 441474"/>
              <a:gd name="connsiteX0" fmla="*/ 741522 w 1552218"/>
              <a:gd name="connsiteY0" fmla="*/ 0 h 441474"/>
              <a:gd name="connsiteX1" fmla="*/ 885468 w 1552218"/>
              <a:gd name="connsiteY1" fmla="*/ 134304 h 441474"/>
              <a:gd name="connsiteX2" fmla="*/ 1552218 w 1552218"/>
              <a:gd name="connsiteY2" fmla="*/ 441474 h 441474"/>
              <a:gd name="connsiteX3" fmla="*/ 1552218 w 1552218"/>
              <a:gd name="connsiteY3" fmla="*/ 441474 h 441474"/>
              <a:gd name="connsiteX4" fmla="*/ 0 w 1552218"/>
              <a:gd name="connsiteY4" fmla="*/ 441474 h 441474"/>
              <a:gd name="connsiteX5" fmla="*/ 0 w 1552218"/>
              <a:gd name="connsiteY5" fmla="*/ 441474 h 441474"/>
              <a:gd name="connsiteX6" fmla="*/ 571500 w 1552218"/>
              <a:gd name="connsiteY6" fmla="*/ 146210 h 441474"/>
              <a:gd name="connsiteX7" fmla="*/ 741522 w 1552218"/>
              <a:gd name="connsiteY7" fmla="*/ 0 h 441474"/>
              <a:gd name="connsiteX0" fmla="*/ 715328 w 1552218"/>
              <a:gd name="connsiteY0" fmla="*/ 0 h 360511"/>
              <a:gd name="connsiteX1" fmla="*/ 885468 w 1552218"/>
              <a:gd name="connsiteY1" fmla="*/ 53341 h 360511"/>
              <a:gd name="connsiteX2" fmla="*/ 1552218 w 1552218"/>
              <a:gd name="connsiteY2" fmla="*/ 360511 h 360511"/>
              <a:gd name="connsiteX3" fmla="*/ 1552218 w 1552218"/>
              <a:gd name="connsiteY3" fmla="*/ 360511 h 360511"/>
              <a:gd name="connsiteX4" fmla="*/ 0 w 1552218"/>
              <a:gd name="connsiteY4" fmla="*/ 360511 h 360511"/>
              <a:gd name="connsiteX5" fmla="*/ 0 w 1552218"/>
              <a:gd name="connsiteY5" fmla="*/ 360511 h 360511"/>
              <a:gd name="connsiteX6" fmla="*/ 571500 w 1552218"/>
              <a:gd name="connsiteY6" fmla="*/ 65247 h 360511"/>
              <a:gd name="connsiteX7" fmla="*/ 715328 w 1552218"/>
              <a:gd name="connsiteY7" fmla="*/ 0 h 360511"/>
              <a:gd name="connsiteX0" fmla="*/ 715328 w 1552218"/>
              <a:gd name="connsiteY0" fmla="*/ 0 h 360511"/>
              <a:gd name="connsiteX1" fmla="*/ 885468 w 1552218"/>
              <a:gd name="connsiteY1" fmla="*/ 53341 h 360511"/>
              <a:gd name="connsiteX2" fmla="*/ 1552218 w 1552218"/>
              <a:gd name="connsiteY2" fmla="*/ 360511 h 360511"/>
              <a:gd name="connsiteX3" fmla="*/ 1552218 w 1552218"/>
              <a:gd name="connsiteY3" fmla="*/ 360511 h 360511"/>
              <a:gd name="connsiteX4" fmla="*/ 0 w 1552218"/>
              <a:gd name="connsiteY4" fmla="*/ 360511 h 360511"/>
              <a:gd name="connsiteX5" fmla="*/ 0 w 1552218"/>
              <a:gd name="connsiteY5" fmla="*/ 360511 h 360511"/>
              <a:gd name="connsiteX6" fmla="*/ 566738 w 1552218"/>
              <a:gd name="connsiteY6" fmla="*/ 55722 h 360511"/>
              <a:gd name="connsiteX7" fmla="*/ 715328 w 1552218"/>
              <a:gd name="connsiteY7" fmla="*/ 0 h 360511"/>
              <a:gd name="connsiteX0" fmla="*/ 715328 w 1552218"/>
              <a:gd name="connsiteY0" fmla="*/ 0 h 360511"/>
              <a:gd name="connsiteX1" fmla="*/ 885468 w 1552218"/>
              <a:gd name="connsiteY1" fmla="*/ 53341 h 360511"/>
              <a:gd name="connsiteX2" fmla="*/ 1552218 w 1552218"/>
              <a:gd name="connsiteY2" fmla="*/ 360511 h 360511"/>
              <a:gd name="connsiteX3" fmla="*/ 1552218 w 1552218"/>
              <a:gd name="connsiteY3" fmla="*/ 360511 h 360511"/>
              <a:gd name="connsiteX4" fmla="*/ 0 w 1552218"/>
              <a:gd name="connsiteY4" fmla="*/ 360511 h 360511"/>
              <a:gd name="connsiteX5" fmla="*/ 0 w 1552218"/>
              <a:gd name="connsiteY5" fmla="*/ 360511 h 360511"/>
              <a:gd name="connsiteX6" fmla="*/ 566738 w 1552218"/>
              <a:gd name="connsiteY6" fmla="*/ 55722 h 360511"/>
              <a:gd name="connsiteX7" fmla="*/ 715328 w 1552218"/>
              <a:gd name="connsiteY7" fmla="*/ 0 h 360511"/>
              <a:gd name="connsiteX0" fmla="*/ 715328 w 1552218"/>
              <a:gd name="connsiteY0" fmla="*/ 0 h 360511"/>
              <a:gd name="connsiteX1" fmla="*/ 885468 w 1552218"/>
              <a:gd name="connsiteY1" fmla="*/ 53341 h 360511"/>
              <a:gd name="connsiteX2" fmla="*/ 1552218 w 1552218"/>
              <a:gd name="connsiteY2" fmla="*/ 360511 h 360511"/>
              <a:gd name="connsiteX3" fmla="*/ 1552218 w 1552218"/>
              <a:gd name="connsiteY3" fmla="*/ 360511 h 360511"/>
              <a:gd name="connsiteX4" fmla="*/ 0 w 1552218"/>
              <a:gd name="connsiteY4" fmla="*/ 360511 h 360511"/>
              <a:gd name="connsiteX5" fmla="*/ 0 w 1552218"/>
              <a:gd name="connsiteY5" fmla="*/ 360511 h 360511"/>
              <a:gd name="connsiteX6" fmla="*/ 566738 w 1552218"/>
              <a:gd name="connsiteY6" fmla="*/ 55722 h 360511"/>
              <a:gd name="connsiteX7" fmla="*/ 715328 w 1552218"/>
              <a:gd name="connsiteY7" fmla="*/ 0 h 360511"/>
              <a:gd name="connsiteX0" fmla="*/ 715328 w 1552218"/>
              <a:gd name="connsiteY0" fmla="*/ 0 h 360511"/>
              <a:gd name="connsiteX1" fmla="*/ 885468 w 1552218"/>
              <a:gd name="connsiteY1" fmla="*/ 53341 h 360511"/>
              <a:gd name="connsiteX2" fmla="*/ 1552218 w 1552218"/>
              <a:gd name="connsiteY2" fmla="*/ 360511 h 360511"/>
              <a:gd name="connsiteX3" fmla="*/ 1552218 w 1552218"/>
              <a:gd name="connsiteY3" fmla="*/ 360511 h 360511"/>
              <a:gd name="connsiteX4" fmla="*/ 0 w 1552218"/>
              <a:gd name="connsiteY4" fmla="*/ 360511 h 360511"/>
              <a:gd name="connsiteX5" fmla="*/ 0 w 1552218"/>
              <a:gd name="connsiteY5" fmla="*/ 360511 h 360511"/>
              <a:gd name="connsiteX6" fmla="*/ 566738 w 1552218"/>
              <a:gd name="connsiteY6" fmla="*/ 55722 h 360511"/>
              <a:gd name="connsiteX7" fmla="*/ 715328 w 1552218"/>
              <a:gd name="connsiteY7" fmla="*/ 0 h 360511"/>
              <a:gd name="connsiteX0" fmla="*/ 715328 w 1552218"/>
              <a:gd name="connsiteY0" fmla="*/ 17 h 360528"/>
              <a:gd name="connsiteX1" fmla="*/ 885468 w 1552218"/>
              <a:gd name="connsiteY1" fmla="*/ 53358 h 360528"/>
              <a:gd name="connsiteX2" fmla="*/ 1552218 w 1552218"/>
              <a:gd name="connsiteY2" fmla="*/ 360528 h 360528"/>
              <a:gd name="connsiteX3" fmla="*/ 1552218 w 1552218"/>
              <a:gd name="connsiteY3" fmla="*/ 360528 h 360528"/>
              <a:gd name="connsiteX4" fmla="*/ 0 w 1552218"/>
              <a:gd name="connsiteY4" fmla="*/ 360528 h 360528"/>
              <a:gd name="connsiteX5" fmla="*/ 0 w 1552218"/>
              <a:gd name="connsiteY5" fmla="*/ 360528 h 360528"/>
              <a:gd name="connsiteX6" fmla="*/ 566738 w 1552218"/>
              <a:gd name="connsiteY6" fmla="*/ 55739 h 360528"/>
              <a:gd name="connsiteX7" fmla="*/ 715328 w 1552218"/>
              <a:gd name="connsiteY7" fmla="*/ 17 h 360528"/>
              <a:gd name="connsiteX0" fmla="*/ 715328 w 1552218"/>
              <a:gd name="connsiteY0" fmla="*/ 5 h 360516"/>
              <a:gd name="connsiteX1" fmla="*/ 956906 w 1552218"/>
              <a:gd name="connsiteY1" fmla="*/ 84302 h 360516"/>
              <a:gd name="connsiteX2" fmla="*/ 1552218 w 1552218"/>
              <a:gd name="connsiteY2" fmla="*/ 360516 h 360516"/>
              <a:gd name="connsiteX3" fmla="*/ 1552218 w 1552218"/>
              <a:gd name="connsiteY3" fmla="*/ 360516 h 360516"/>
              <a:gd name="connsiteX4" fmla="*/ 0 w 1552218"/>
              <a:gd name="connsiteY4" fmla="*/ 360516 h 360516"/>
              <a:gd name="connsiteX5" fmla="*/ 0 w 1552218"/>
              <a:gd name="connsiteY5" fmla="*/ 360516 h 360516"/>
              <a:gd name="connsiteX6" fmla="*/ 566738 w 1552218"/>
              <a:gd name="connsiteY6" fmla="*/ 55727 h 360516"/>
              <a:gd name="connsiteX7" fmla="*/ 715328 w 1552218"/>
              <a:gd name="connsiteY7" fmla="*/ 5 h 360516"/>
              <a:gd name="connsiteX0" fmla="*/ 715328 w 1552218"/>
              <a:gd name="connsiteY0" fmla="*/ 4 h 360515"/>
              <a:gd name="connsiteX1" fmla="*/ 956906 w 1552218"/>
              <a:gd name="connsiteY1" fmla="*/ 84301 h 360515"/>
              <a:gd name="connsiteX2" fmla="*/ 1552218 w 1552218"/>
              <a:gd name="connsiteY2" fmla="*/ 360515 h 360515"/>
              <a:gd name="connsiteX3" fmla="*/ 1552218 w 1552218"/>
              <a:gd name="connsiteY3" fmla="*/ 360515 h 360515"/>
              <a:gd name="connsiteX4" fmla="*/ 0 w 1552218"/>
              <a:gd name="connsiteY4" fmla="*/ 360515 h 360515"/>
              <a:gd name="connsiteX5" fmla="*/ 0 w 1552218"/>
              <a:gd name="connsiteY5" fmla="*/ 360515 h 360515"/>
              <a:gd name="connsiteX6" fmla="*/ 566738 w 1552218"/>
              <a:gd name="connsiteY6" fmla="*/ 55726 h 360515"/>
              <a:gd name="connsiteX7" fmla="*/ 715328 w 1552218"/>
              <a:gd name="connsiteY7" fmla="*/ 4 h 360515"/>
              <a:gd name="connsiteX0" fmla="*/ 715328 w 1552218"/>
              <a:gd name="connsiteY0" fmla="*/ 4 h 360515"/>
              <a:gd name="connsiteX1" fmla="*/ 956906 w 1552218"/>
              <a:gd name="connsiteY1" fmla="*/ 84301 h 360515"/>
              <a:gd name="connsiteX2" fmla="*/ 1552218 w 1552218"/>
              <a:gd name="connsiteY2" fmla="*/ 360515 h 360515"/>
              <a:gd name="connsiteX3" fmla="*/ 1552218 w 1552218"/>
              <a:gd name="connsiteY3" fmla="*/ 360515 h 360515"/>
              <a:gd name="connsiteX4" fmla="*/ 0 w 1552218"/>
              <a:gd name="connsiteY4" fmla="*/ 360515 h 360515"/>
              <a:gd name="connsiteX5" fmla="*/ 0 w 1552218"/>
              <a:gd name="connsiteY5" fmla="*/ 360515 h 360515"/>
              <a:gd name="connsiteX6" fmla="*/ 566738 w 1552218"/>
              <a:gd name="connsiteY6" fmla="*/ 55726 h 360515"/>
              <a:gd name="connsiteX7" fmla="*/ 715328 w 1552218"/>
              <a:gd name="connsiteY7" fmla="*/ 4 h 360515"/>
              <a:gd name="connsiteX0" fmla="*/ 715328 w 1552218"/>
              <a:gd name="connsiteY0" fmla="*/ 4 h 360515"/>
              <a:gd name="connsiteX1" fmla="*/ 956906 w 1552218"/>
              <a:gd name="connsiteY1" fmla="*/ 84301 h 360515"/>
              <a:gd name="connsiteX2" fmla="*/ 1552218 w 1552218"/>
              <a:gd name="connsiteY2" fmla="*/ 360515 h 360515"/>
              <a:gd name="connsiteX3" fmla="*/ 1552218 w 1552218"/>
              <a:gd name="connsiteY3" fmla="*/ 360515 h 360515"/>
              <a:gd name="connsiteX4" fmla="*/ 0 w 1552218"/>
              <a:gd name="connsiteY4" fmla="*/ 360515 h 360515"/>
              <a:gd name="connsiteX5" fmla="*/ 0 w 1552218"/>
              <a:gd name="connsiteY5" fmla="*/ 360515 h 360515"/>
              <a:gd name="connsiteX6" fmla="*/ 488156 w 1552218"/>
              <a:gd name="connsiteY6" fmla="*/ 103351 h 360515"/>
              <a:gd name="connsiteX7" fmla="*/ 715328 w 1552218"/>
              <a:gd name="connsiteY7" fmla="*/ 4 h 360515"/>
              <a:gd name="connsiteX0" fmla="*/ 715328 w 1552218"/>
              <a:gd name="connsiteY0" fmla="*/ 4 h 360515"/>
              <a:gd name="connsiteX1" fmla="*/ 956906 w 1552218"/>
              <a:gd name="connsiteY1" fmla="*/ 84301 h 360515"/>
              <a:gd name="connsiteX2" fmla="*/ 1552218 w 1552218"/>
              <a:gd name="connsiteY2" fmla="*/ 360515 h 360515"/>
              <a:gd name="connsiteX3" fmla="*/ 1552218 w 1552218"/>
              <a:gd name="connsiteY3" fmla="*/ 360515 h 360515"/>
              <a:gd name="connsiteX4" fmla="*/ 0 w 1552218"/>
              <a:gd name="connsiteY4" fmla="*/ 360515 h 360515"/>
              <a:gd name="connsiteX5" fmla="*/ 0 w 1552218"/>
              <a:gd name="connsiteY5" fmla="*/ 360515 h 360515"/>
              <a:gd name="connsiteX6" fmla="*/ 488156 w 1552218"/>
              <a:gd name="connsiteY6" fmla="*/ 103351 h 360515"/>
              <a:gd name="connsiteX7" fmla="*/ 715328 w 1552218"/>
              <a:gd name="connsiteY7" fmla="*/ 4 h 360515"/>
              <a:gd name="connsiteX0" fmla="*/ 715328 w 1552218"/>
              <a:gd name="connsiteY0" fmla="*/ 4 h 360515"/>
              <a:gd name="connsiteX1" fmla="*/ 956906 w 1552218"/>
              <a:gd name="connsiteY1" fmla="*/ 84301 h 360515"/>
              <a:gd name="connsiteX2" fmla="*/ 1552218 w 1552218"/>
              <a:gd name="connsiteY2" fmla="*/ 360515 h 360515"/>
              <a:gd name="connsiteX3" fmla="*/ 1552218 w 1552218"/>
              <a:gd name="connsiteY3" fmla="*/ 360515 h 360515"/>
              <a:gd name="connsiteX4" fmla="*/ 0 w 1552218"/>
              <a:gd name="connsiteY4" fmla="*/ 360515 h 360515"/>
              <a:gd name="connsiteX5" fmla="*/ 0 w 1552218"/>
              <a:gd name="connsiteY5" fmla="*/ 360515 h 360515"/>
              <a:gd name="connsiteX6" fmla="*/ 488156 w 1552218"/>
              <a:gd name="connsiteY6" fmla="*/ 103351 h 360515"/>
              <a:gd name="connsiteX7" fmla="*/ 715328 w 1552218"/>
              <a:gd name="connsiteY7" fmla="*/ 4 h 360515"/>
              <a:gd name="connsiteX0" fmla="*/ 715328 w 1552218"/>
              <a:gd name="connsiteY0" fmla="*/ 0 h 360511"/>
              <a:gd name="connsiteX1" fmla="*/ 956906 w 1552218"/>
              <a:gd name="connsiteY1" fmla="*/ 84297 h 360511"/>
              <a:gd name="connsiteX2" fmla="*/ 1552218 w 1552218"/>
              <a:gd name="connsiteY2" fmla="*/ 360511 h 360511"/>
              <a:gd name="connsiteX3" fmla="*/ 1552218 w 1552218"/>
              <a:gd name="connsiteY3" fmla="*/ 360511 h 360511"/>
              <a:gd name="connsiteX4" fmla="*/ 0 w 1552218"/>
              <a:gd name="connsiteY4" fmla="*/ 360511 h 360511"/>
              <a:gd name="connsiteX5" fmla="*/ 0 w 1552218"/>
              <a:gd name="connsiteY5" fmla="*/ 360511 h 360511"/>
              <a:gd name="connsiteX6" fmla="*/ 488156 w 1552218"/>
              <a:gd name="connsiteY6" fmla="*/ 103347 h 360511"/>
              <a:gd name="connsiteX7" fmla="*/ 715328 w 1552218"/>
              <a:gd name="connsiteY7" fmla="*/ 0 h 360511"/>
              <a:gd name="connsiteX0" fmla="*/ 715328 w 1552218"/>
              <a:gd name="connsiteY0" fmla="*/ 0 h 360511"/>
              <a:gd name="connsiteX1" fmla="*/ 956906 w 1552218"/>
              <a:gd name="connsiteY1" fmla="*/ 84297 h 360511"/>
              <a:gd name="connsiteX2" fmla="*/ 1552218 w 1552218"/>
              <a:gd name="connsiteY2" fmla="*/ 360511 h 360511"/>
              <a:gd name="connsiteX3" fmla="*/ 1552218 w 1552218"/>
              <a:gd name="connsiteY3" fmla="*/ 360511 h 360511"/>
              <a:gd name="connsiteX4" fmla="*/ 0 w 1552218"/>
              <a:gd name="connsiteY4" fmla="*/ 360511 h 360511"/>
              <a:gd name="connsiteX5" fmla="*/ 0 w 1552218"/>
              <a:gd name="connsiteY5" fmla="*/ 360511 h 360511"/>
              <a:gd name="connsiteX6" fmla="*/ 488156 w 1552218"/>
              <a:gd name="connsiteY6" fmla="*/ 103347 h 360511"/>
              <a:gd name="connsiteX7" fmla="*/ 715328 w 1552218"/>
              <a:gd name="connsiteY7" fmla="*/ 0 h 360511"/>
              <a:gd name="connsiteX0" fmla="*/ 776428 w 1552218"/>
              <a:gd name="connsiteY0" fmla="*/ 0 h 363492"/>
              <a:gd name="connsiteX1" fmla="*/ 956906 w 1552218"/>
              <a:gd name="connsiteY1" fmla="*/ 87278 h 363492"/>
              <a:gd name="connsiteX2" fmla="*/ 1552218 w 1552218"/>
              <a:gd name="connsiteY2" fmla="*/ 363492 h 363492"/>
              <a:gd name="connsiteX3" fmla="*/ 1552218 w 1552218"/>
              <a:gd name="connsiteY3" fmla="*/ 363492 h 363492"/>
              <a:gd name="connsiteX4" fmla="*/ 0 w 1552218"/>
              <a:gd name="connsiteY4" fmla="*/ 363492 h 363492"/>
              <a:gd name="connsiteX5" fmla="*/ 0 w 1552218"/>
              <a:gd name="connsiteY5" fmla="*/ 363492 h 363492"/>
              <a:gd name="connsiteX6" fmla="*/ 488156 w 1552218"/>
              <a:gd name="connsiteY6" fmla="*/ 106328 h 363492"/>
              <a:gd name="connsiteX7" fmla="*/ 776428 w 1552218"/>
              <a:gd name="connsiteY7" fmla="*/ 0 h 363492"/>
              <a:gd name="connsiteX0" fmla="*/ 776428 w 1552218"/>
              <a:gd name="connsiteY0" fmla="*/ 0 h 363492"/>
              <a:gd name="connsiteX1" fmla="*/ 995653 w 1552218"/>
              <a:gd name="connsiteY1" fmla="*/ 84297 h 363492"/>
              <a:gd name="connsiteX2" fmla="*/ 1552218 w 1552218"/>
              <a:gd name="connsiteY2" fmla="*/ 363492 h 363492"/>
              <a:gd name="connsiteX3" fmla="*/ 1552218 w 1552218"/>
              <a:gd name="connsiteY3" fmla="*/ 363492 h 363492"/>
              <a:gd name="connsiteX4" fmla="*/ 0 w 1552218"/>
              <a:gd name="connsiteY4" fmla="*/ 363492 h 363492"/>
              <a:gd name="connsiteX5" fmla="*/ 0 w 1552218"/>
              <a:gd name="connsiteY5" fmla="*/ 363492 h 363492"/>
              <a:gd name="connsiteX6" fmla="*/ 488156 w 1552218"/>
              <a:gd name="connsiteY6" fmla="*/ 106328 h 363492"/>
              <a:gd name="connsiteX7" fmla="*/ 776428 w 1552218"/>
              <a:gd name="connsiteY7" fmla="*/ 0 h 363492"/>
              <a:gd name="connsiteX0" fmla="*/ 776428 w 1552218"/>
              <a:gd name="connsiteY0" fmla="*/ 0 h 363492"/>
              <a:gd name="connsiteX1" fmla="*/ 995653 w 1552218"/>
              <a:gd name="connsiteY1" fmla="*/ 84297 h 363492"/>
              <a:gd name="connsiteX2" fmla="*/ 1552218 w 1552218"/>
              <a:gd name="connsiteY2" fmla="*/ 363492 h 363492"/>
              <a:gd name="connsiteX3" fmla="*/ 1552218 w 1552218"/>
              <a:gd name="connsiteY3" fmla="*/ 363492 h 363492"/>
              <a:gd name="connsiteX4" fmla="*/ 0 w 1552218"/>
              <a:gd name="connsiteY4" fmla="*/ 363492 h 363492"/>
              <a:gd name="connsiteX5" fmla="*/ 0 w 1552218"/>
              <a:gd name="connsiteY5" fmla="*/ 363492 h 363492"/>
              <a:gd name="connsiteX6" fmla="*/ 558198 w 1552218"/>
              <a:gd name="connsiteY6" fmla="*/ 86955 h 363492"/>
              <a:gd name="connsiteX7" fmla="*/ 776428 w 1552218"/>
              <a:gd name="connsiteY7" fmla="*/ 0 h 363492"/>
              <a:gd name="connsiteX0" fmla="*/ 776428 w 1552218"/>
              <a:gd name="connsiteY0" fmla="*/ 0 h 363492"/>
              <a:gd name="connsiteX1" fmla="*/ 995653 w 1552218"/>
              <a:gd name="connsiteY1" fmla="*/ 84297 h 363492"/>
              <a:gd name="connsiteX2" fmla="*/ 1552218 w 1552218"/>
              <a:gd name="connsiteY2" fmla="*/ 363492 h 363492"/>
              <a:gd name="connsiteX3" fmla="*/ 1552218 w 1552218"/>
              <a:gd name="connsiteY3" fmla="*/ 363492 h 363492"/>
              <a:gd name="connsiteX4" fmla="*/ 0 w 1552218"/>
              <a:gd name="connsiteY4" fmla="*/ 363492 h 363492"/>
              <a:gd name="connsiteX5" fmla="*/ 0 w 1552218"/>
              <a:gd name="connsiteY5" fmla="*/ 363492 h 363492"/>
              <a:gd name="connsiteX6" fmla="*/ 558198 w 1552218"/>
              <a:gd name="connsiteY6" fmla="*/ 86955 h 363492"/>
              <a:gd name="connsiteX7" fmla="*/ 776428 w 1552218"/>
              <a:gd name="connsiteY7" fmla="*/ 0 h 363492"/>
              <a:gd name="connsiteX0" fmla="*/ 776428 w 1552218"/>
              <a:gd name="connsiteY0" fmla="*/ 0 h 363492"/>
              <a:gd name="connsiteX1" fmla="*/ 995653 w 1552218"/>
              <a:gd name="connsiteY1" fmla="*/ 84297 h 363492"/>
              <a:gd name="connsiteX2" fmla="*/ 1552218 w 1552218"/>
              <a:gd name="connsiteY2" fmla="*/ 363492 h 363492"/>
              <a:gd name="connsiteX3" fmla="*/ 1552218 w 1552218"/>
              <a:gd name="connsiteY3" fmla="*/ 363492 h 363492"/>
              <a:gd name="connsiteX4" fmla="*/ 0 w 1552218"/>
              <a:gd name="connsiteY4" fmla="*/ 363492 h 363492"/>
              <a:gd name="connsiteX5" fmla="*/ 0 w 1552218"/>
              <a:gd name="connsiteY5" fmla="*/ 363492 h 363492"/>
              <a:gd name="connsiteX6" fmla="*/ 558198 w 1552218"/>
              <a:gd name="connsiteY6" fmla="*/ 86955 h 363492"/>
              <a:gd name="connsiteX7" fmla="*/ 776428 w 1552218"/>
              <a:gd name="connsiteY7" fmla="*/ 0 h 363492"/>
              <a:gd name="connsiteX0" fmla="*/ 776428 w 1552218"/>
              <a:gd name="connsiteY0" fmla="*/ 0 h 363492"/>
              <a:gd name="connsiteX1" fmla="*/ 995653 w 1552218"/>
              <a:gd name="connsiteY1" fmla="*/ 84297 h 363492"/>
              <a:gd name="connsiteX2" fmla="*/ 1552218 w 1552218"/>
              <a:gd name="connsiteY2" fmla="*/ 363492 h 363492"/>
              <a:gd name="connsiteX3" fmla="*/ 1552218 w 1552218"/>
              <a:gd name="connsiteY3" fmla="*/ 363492 h 363492"/>
              <a:gd name="connsiteX4" fmla="*/ 0 w 1552218"/>
              <a:gd name="connsiteY4" fmla="*/ 363492 h 363492"/>
              <a:gd name="connsiteX5" fmla="*/ 0 w 1552218"/>
              <a:gd name="connsiteY5" fmla="*/ 363492 h 363492"/>
              <a:gd name="connsiteX6" fmla="*/ 558198 w 1552218"/>
              <a:gd name="connsiteY6" fmla="*/ 86955 h 363492"/>
              <a:gd name="connsiteX7" fmla="*/ 776428 w 1552218"/>
              <a:gd name="connsiteY7" fmla="*/ 0 h 363492"/>
              <a:gd name="connsiteX0" fmla="*/ 776428 w 1552218"/>
              <a:gd name="connsiteY0" fmla="*/ 0 h 363492"/>
              <a:gd name="connsiteX1" fmla="*/ 995653 w 1552218"/>
              <a:gd name="connsiteY1" fmla="*/ 84297 h 363492"/>
              <a:gd name="connsiteX2" fmla="*/ 1552218 w 1552218"/>
              <a:gd name="connsiteY2" fmla="*/ 363492 h 363492"/>
              <a:gd name="connsiteX3" fmla="*/ 1552218 w 1552218"/>
              <a:gd name="connsiteY3" fmla="*/ 363492 h 363492"/>
              <a:gd name="connsiteX4" fmla="*/ 0 w 1552218"/>
              <a:gd name="connsiteY4" fmla="*/ 363492 h 363492"/>
              <a:gd name="connsiteX5" fmla="*/ 0 w 1552218"/>
              <a:gd name="connsiteY5" fmla="*/ 363492 h 363492"/>
              <a:gd name="connsiteX6" fmla="*/ 558198 w 1552218"/>
              <a:gd name="connsiteY6" fmla="*/ 86955 h 363492"/>
              <a:gd name="connsiteX7" fmla="*/ 776428 w 1552218"/>
              <a:gd name="connsiteY7" fmla="*/ 0 h 363492"/>
              <a:gd name="connsiteX0" fmla="*/ 773448 w 1552218"/>
              <a:gd name="connsiteY0" fmla="*/ 0 h 347099"/>
              <a:gd name="connsiteX1" fmla="*/ 995653 w 1552218"/>
              <a:gd name="connsiteY1" fmla="*/ 67904 h 347099"/>
              <a:gd name="connsiteX2" fmla="*/ 1552218 w 1552218"/>
              <a:gd name="connsiteY2" fmla="*/ 347099 h 347099"/>
              <a:gd name="connsiteX3" fmla="*/ 1552218 w 1552218"/>
              <a:gd name="connsiteY3" fmla="*/ 347099 h 347099"/>
              <a:gd name="connsiteX4" fmla="*/ 0 w 1552218"/>
              <a:gd name="connsiteY4" fmla="*/ 347099 h 347099"/>
              <a:gd name="connsiteX5" fmla="*/ 0 w 1552218"/>
              <a:gd name="connsiteY5" fmla="*/ 347099 h 347099"/>
              <a:gd name="connsiteX6" fmla="*/ 558198 w 1552218"/>
              <a:gd name="connsiteY6" fmla="*/ 70562 h 347099"/>
              <a:gd name="connsiteX7" fmla="*/ 773448 w 1552218"/>
              <a:gd name="connsiteY7" fmla="*/ 0 h 34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2218" h="347099">
                <a:moveTo>
                  <a:pt x="773448" y="0"/>
                </a:moveTo>
                <a:cubicBezTo>
                  <a:pt x="901595" y="6975"/>
                  <a:pt x="928621" y="32660"/>
                  <a:pt x="995653" y="67904"/>
                </a:cubicBezTo>
                <a:lnTo>
                  <a:pt x="1552218" y="347099"/>
                </a:lnTo>
                <a:lnTo>
                  <a:pt x="1552218" y="347099"/>
                </a:lnTo>
                <a:lnTo>
                  <a:pt x="0" y="347099"/>
                </a:lnTo>
                <a:lnTo>
                  <a:pt x="0" y="347099"/>
                </a:lnTo>
                <a:lnTo>
                  <a:pt x="558198" y="70562"/>
                </a:lnTo>
                <a:cubicBezTo>
                  <a:pt x="620186" y="37925"/>
                  <a:pt x="639559" y="13924"/>
                  <a:pt x="773448" y="0"/>
                </a:cubicBezTo>
                <a:close/>
              </a:path>
            </a:pathLst>
          </a:custGeom>
          <a:solidFill>
            <a:srgbClr val="FF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0" name="Egyenes összekötő 9"/>
          <p:cNvCxnSpPr/>
          <p:nvPr userDrawn="1"/>
        </p:nvCxnSpPr>
        <p:spPr>
          <a:xfrm>
            <a:off x="7305349" y="966133"/>
            <a:ext cx="14983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 userDrawn="1"/>
        </p:nvCxnSpPr>
        <p:spPr>
          <a:xfrm>
            <a:off x="7301426" y="1135094"/>
            <a:ext cx="15022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doboz 11"/>
          <p:cNvSpPr txBox="1"/>
          <p:nvPr userDrawn="1"/>
        </p:nvSpPr>
        <p:spPr>
          <a:xfrm>
            <a:off x="7318251" y="951844"/>
            <a:ext cx="145256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700" dirty="0" smtClean="0"/>
              <a:t>INFO@KIG.HU  |  WWW.KIG.HU</a:t>
            </a:r>
          </a:p>
        </p:txBody>
      </p:sp>
      <p:pic>
        <p:nvPicPr>
          <p:cNvPr id="13" name="Kép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349" y="289364"/>
            <a:ext cx="1529274" cy="619356"/>
          </a:xfrm>
          <a:prstGeom prst="rect">
            <a:avLst/>
          </a:prstGeom>
        </p:spPr>
      </p:pic>
      <p:cxnSp>
        <p:nvCxnSpPr>
          <p:cNvPr id="15" name="Egyenes összekötő 14"/>
          <p:cNvCxnSpPr/>
          <p:nvPr userDrawn="1"/>
        </p:nvCxnSpPr>
        <p:spPr>
          <a:xfrm>
            <a:off x="539552" y="6448153"/>
            <a:ext cx="80648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zövegdoboz 16"/>
          <p:cNvSpPr txBox="1"/>
          <p:nvPr userDrawn="1"/>
        </p:nvSpPr>
        <p:spPr>
          <a:xfrm>
            <a:off x="1384236" y="6495147"/>
            <a:ext cx="69321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00" spc="300" dirty="0" smtClean="0">
                <a:solidFill>
                  <a:schemeClr val="tx2">
                    <a:lumMod val="75000"/>
                  </a:schemeClr>
                </a:solidFill>
              </a:rPr>
              <a:t>SÁNDOR ISTVÁN ÚJPEST GYERMEKEIÉRT</a:t>
            </a:r>
            <a:r>
              <a:rPr lang="hu-HU" sz="1000" spc="300" baseline="0" dirty="0" smtClean="0">
                <a:solidFill>
                  <a:schemeClr val="tx2">
                    <a:lumMod val="75000"/>
                  </a:schemeClr>
                </a:solidFill>
              </a:rPr>
              <a:t> DÍJJAL KITÜNTETETT ISKOLA</a:t>
            </a:r>
            <a:endParaRPr lang="hu-HU" sz="1000" spc="3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819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 userDrawn="1"/>
        </p:nvSpPr>
        <p:spPr>
          <a:xfrm>
            <a:off x="0" y="-7590"/>
            <a:ext cx="9144000" cy="686559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Úk</a:t>
            </a:r>
            <a:endParaRPr lang="hu-HU" dirty="0"/>
          </a:p>
        </p:txBody>
      </p:sp>
      <p:sp>
        <p:nvSpPr>
          <p:cNvPr id="6" name="Háromszög 6"/>
          <p:cNvSpPr/>
          <p:nvPr userDrawn="1"/>
        </p:nvSpPr>
        <p:spPr>
          <a:xfrm>
            <a:off x="61575" y="185367"/>
            <a:ext cx="9023049" cy="6608961"/>
          </a:xfrm>
          <a:custGeom>
            <a:avLst/>
            <a:gdLst>
              <a:gd name="connsiteX0" fmla="*/ 828092 w 2716367"/>
              <a:gd name="connsiteY0" fmla="*/ 0 h 1656184"/>
              <a:gd name="connsiteX1" fmla="*/ 2440331 w 2716367"/>
              <a:gd name="connsiteY1" fmla="*/ 0 h 1656184"/>
              <a:gd name="connsiteX2" fmla="*/ 2716367 w 2716367"/>
              <a:gd name="connsiteY2" fmla="*/ 276036 h 1656184"/>
              <a:gd name="connsiteX3" fmla="*/ 2716367 w 2716367"/>
              <a:gd name="connsiteY3" fmla="*/ 1656184 h 1656184"/>
              <a:gd name="connsiteX4" fmla="*/ 0 w 2716367"/>
              <a:gd name="connsiteY4" fmla="*/ 1656184 h 1656184"/>
              <a:gd name="connsiteX5" fmla="*/ 0 w 2716367"/>
              <a:gd name="connsiteY5" fmla="*/ 828092 h 1656184"/>
              <a:gd name="connsiteX6" fmla="*/ 828092 w 2716367"/>
              <a:gd name="connsiteY6" fmla="*/ 0 h 1656184"/>
              <a:gd name="connsiteX0" fmla="*/ 828092 w 3545042"/>
              <a:gd name="connsiteY0" fmla="*/ 0 h 1656184"/>
              <a:gd name="connsiteX1" fmla="*/ 2440331 w 3545042"/>
              <a:gd name="connsiteY1" fmla="*/ 0 h 1656184"/>
              <a:gd name="connsiteX2" fmla="*/ 3545042 w 3545042"/>
              <a:gd name="connsiteY2" fmla="*/ 256986 h 1656184"/>
              <a:gd name="connsiteX3" fmla="*/ 2716367 w 3545042"/>
              <a:gd name="connsiteY3" fmla="*/ 1656184 h 1656184"/>
              <a:gd name="connsiteX4" fmla="*/ 0 w 3545042"/>
              <a:gd name="connsiteY4" fmla="*/ 1656184 h 1656184"/>
              <a:gd name="connsiteX5" fmla="*/ 0 w 3545042"/>
              <a:gd name="connsiteY5" fmla="*/ 828092 h 1656184"/>
              <a:gd name="connsiteX6" fmla="*/ 828092 w 3545042"/>
              <a:gd name="connsiteY6" fmla="*/ 0 h 1656184"/>
              <a:gd name="connsiteX0" fmla="*/ 3047417 w 5764367"/>
              <a:gd name="connsiteY0" fmla="*/ 0 h 5028034"/>
              <a:gd name="connsiteX1" fmla="*/ 4659656 w 5764367"/>
              <a:gd name="connsiteY1" fmla="*/ 0 h 5028034"/>
              <a:gd name="connsiteX2" fmla="*/ 5764367 w 5764367"/>
              <a:gd name="connsiteY2" fmla="*/ 256986 h 5028034"/>
              <a:gd name="connsiteX3" fmla="*/ 4935692 w 5764367"/>
              <a:gd name="connsiteY3" fmla="*/ 1656184 h 5028034"/>
              <a:gd name="connsiteX4" fmla="*/ 0 w 5764367"/>
              <a:gd name="connsiteY4" fmla="*/ 5028034 h 5028034"/>
              <a:gd name="connsiteX5" fmla="*/ 2219325 w 5764367"/>
              <a:gd name="connsiteY5" fmla="*/ 828092 h 5028034"/>
              <a:gd name="connsiteX6" fmla="*/ 3047417 w 5764367"/>
              <a:gd name="connsiteY6" fmla="*/ 0 h 5028034"/>
              <a:gd name="connsiteX0" fmla="*/ 3047417 w 9050492"/>
              <a:gd name="connsiteY0" fmla="*/ 0 h 5028034"/>
              <a:gd name="connsiteX1" fmla="*/ 4659656 w 9050492"/>
              <a:gd name="connsiteY1" fmla="*/ 0 h 5028034"/>
              <a:gd name="connsiteX2" fmla="*/ 5764367 w 9050492"/>
              <a:gd name="connsiteY2" fmla="*/ 256986 h 5028034"/>
              <a:gd name="connsiteX3" fmla="*/ 9050492 w 9050492"/>
              <a:gd name="connsiteY3" fmla="*/ 5028034 h 5028034"/>
              <a:gd name="connsiteX4" fmla="*/ 0 w 9050492"/>
              <a:gd name="connsiteY4" fmla="*/ 5028034 h 5028034"/>
              <a:gd name="connsiteX5" fmla="*/ 2219325 w 9050492"/>
              <a:gd name="connsiteY5" fmla="*/ 828092 h 5028034"/>
              <a:gd name="connsiteX6" fmla="*/ 3047417 w 9050492"/>
              <a:gd name="connsiteY6" fmla="*/ 0 h 5028034"/>
              <a:gd name="connsiteX0" fmla="*/ 3047417 w 9050492"/>
              <a:gd name="connsiteY0" fmla="*/ 0 h 5028034"/>
              <a:gd name="connsiteX1" fmla="*/ 4659656 w 9050492"/>
              <a:gd name="connsiteY1" fmla="*/ 0 h 5028034"/>
              <a:gd name="connsiteX2" fmla="*/ 5764367 w 9050492"/>
              <a:gd name="connsiteY2" fmla="*/ 256986 h 5028034"/>
              <a:gd name="connsiteX3" fmla="*/ 9050492 w 9050492"/>
              <a:gd name="connsiteY3" fmla="*/ 5028034 h 5028034"/>
              <a:gd name="connsiteX4" fmla="*/ 0 w 9050492"/>
              <a:gd name="connsiteY4" fmla="*/ 5028034 h 5028034"/>
              <a:gd name="connsiteX5" fmla="*/ 0 w 9050492"/>
              <a:gd name="connsiteY5" fmla="*/ 3466517 h 5028034"/>
              <a:gd name="connsiteX6" fmla="*/ 3047417 w 9050492"/>
              <a:gd name="connsiteY6" fmla="*/ 0 h 5028034"/>
              <a:gd name="connsiteX0" fmla="*/ 4123742 w 9050492"/>
              <a:gd name="connsiteY0" fmla="*/ 2743200 h 5028034"/>
              <a:gd name="connsiteX1" fmla="*/ 4659656 w 9050492"/>
              <a:gd name="connsiteY1" fmla="*/ 0 h 5028034"/>
              <a:gd name="connsiteX2" fmla="*/ 5764367 w 9050492"/>
              <a:gd name="connsiteY2" fmla="*/ 256986 h 5028034"/>
              <a:gd name="connsiteX3" fmla="*/ 9050492 w 9050492"/>
              <a:gd name="connsiteY3" fmla="*/ 5028034 h 5028034"/>
              <a:gd name="connsiteX4" fmla="*/ 0 w 9050492"/>
              <a:gd name="connsiteY4" fmla="*/ 5028034 h 5028034"/>
              <a:gd name="connsiteX5" fmla="*/ 0 w 9050492"/>
              <a:gd name="connsiteY5" fmla="*/ 3466517 h 5028034"/>
              <a:gd name="connsiteX6" fmla="*/ 4123742 w 9050492"/>
              <a:gd name="connsiteY6" fmla="*/ 2743200 h 5028034"/>
              <a:gd name="connsiteX0" fmla="*/ 3723692 w 9050492"/>
              <a:gd name="connsiteY0" fmla="*/ 1638300 h 5028034"/>
              <a:gd name="connsiteX1" fmla="*/ 4659656 w 9050492"/>
              <a:gd name="connsiteY1" fmla="*/ 0 h 5028034"/>
              <a:gd name="connsiteX2" fmla="*/ 5764367 w 9050492"/>
              <a:gd name="connsiteY2" fmla="*/ 256986 h 5028034"/>
              <a:gd name="connsiteX3" fmla="*/ 9050492 w 9050492"/>
              <a:gd name="connsiteY3" fmla="*/ 5028034 h 5028034"/>
              <a:gd name="connsiteX4" fmla="*/ 0 w 9050492"/>
              <a:gd name="connsiteY4" fmla="*/ 5028034 h 5028034"/>
              <a:gd name="connsiteX5" fmla="*/ 0 w 9050492"/>
              <a:gd name="connsiteY5" fmla="*/ 3466517 h 5028034"/>
              <a:gd name="connsiteX6" fmla="*/ 3723692 w 9050492"/>
              <a:gd name="connsiteY6" fmla="*/ 1638300 h 5028034"/>
              <a:gd name="connsiteX0" fmla="*/ 3723692 w 9050492"/>
              <a:gd name="connsiteY0" fmla="*/ 1638300 h 5028034"/>
              <a:gd name="connsiteX1" fmla="*/ 4659656 w 9050492"/>
              <a:gd name="connsiteY1" fmla="*/ 0 h 5028034"/>
              <a:gd name="connsiteX2" fmla="*/ 5764367 w 9050492"/>
              <a:gd name="connsiteY2" fmla="*/ 256986 h 5028034"/>
              <a:gd name="connsiteX3" fmla="*/ 9050492 w 9050492"/>
              <a:gd name="connsiteY3" fmla="*/ 5028034 h 5028034"/>
              <a:gd name="connsiteX4" fmla="*/ 0 w 9050492"/>
              <a:gd name="connsiteY4" fmla="*/ 5028034 h 5028034"/>
              <a:gd name="connsiteX5" fmla="*/ 0 w 9050492"/>
              <a:gd name="connsiteY5" fmla="*/ 3466517 h 5028034"/>
              <a:gd name="connsiteX6" fmla="*/ 3723692 w 9050492"/>
              <a:gd name="connsiteY6" fmla="*/ 1638300 h 5028034"/>
              <a:gd name="connsiteX0" fmla="*/ 3723692 w 9050492"/>
              <a:gd name="connsiteY0" fmla="*/ 1638300 h 5028034"/>
              <a:gd name="connsiteX1" fmla="*/ 4659656 w 9050492"/>
              <a:gd name="connsiteY1" fmla="*/ 0 h 5028034"/>
              <a:gd name="connsiteX2" fmla="*/ 5764367 w 9050492"/>
              <a:gd name="connsiteY2" fmla="*/ 256986 h 5028034"/>
              <a:gd name="connsiteX3" fmla="*/ 9050492 w 9050492"/>
              <a:gd name="connsiteY3" fmla="*/ 5028034 h 5028034"/>
              <a:gd name="connsiteX4" fmla="*/ 0 w 9050492"/>
              <a:gd name="connsiteY4" fmla="*/ 5028034 h 5028034"/>
              <a:gd name="connsiteX5" fmla="*/ 0 w 9050492"/>
              <a:gd name="connsiteY5" fmla="*/ 3466517 h 5028034"/>
              <a:gd name="connsiteX6" fmla="*/ 3723692 w 9050492"/>
              <a:gd name="connsiteY6" fmla="*/ 1638300 h 5028034"/>
              <a:gd name="connsiteX0" fmla="*/ 3723692 w 9050492"/>
              <a:gd name="connsiteY0" fmla="*/ 1638300 h 5028034"/>
              <a:gd name="connsiteX1" fmla="*/ 4659656 w 9050492"/>
              <a:gd name="connsiteY1" fmla="*/ 0 h 5028034"/>
              <a:gd name="connsiteX2" fmla="*/ 9021917 w 9050492"/>
              <a:gd name="connsiteY2" fmla="*/ 3428811 h 5028034"/>
              <a:gd name="connsiteX3" fmla="*/ 9050492 w 9050492"/>
              <a:gd name="connsiteY3" fmla="*/ 5028034 h 5028034"/>
              <a:gd name="connsiteX4" fmla="*/ 0 w 9050492"/>
              <a:gd name="connsiteY4" fmla="*/ 5028034 h 5028034"/>
              <a:gd name="connsiteX5" fmla="*/ 0 w 9050492"/>
              <a:gd name="connsiteY5" fmla="*/ 3466517 h 5028034"/>
              <a:gd name="connsiteX6" fmla="*/ 3723692 w 9050492"/>
              <a:gd name="connsiteY6" fmla="*/ 1638300 h 5028034"/>
              <a:gd name="connsiteX0" fmla="*/ 3723692 w 9050492"/>
              <a:gd name="connsiteY0" fmla="*/ 0 h 3389734"/>
              <a:gd name="connsiteX1" fmla="*/ 5850281 w 9050492"/>
              <a:gd name="connsiteY1" fmla="*/ 295275 h 3389734"/>
              <a:gd name="connsiteX2" fmla="*/ 9021917 w 9050492"/>
              <a:gd name="connsiteY2" fmla="*/ 1790511 h 3389734"/>
              <a:gd name="connsiteX3" fmla="*/ 9050492 w 9050492"/>
              <a:gd name="connsiteY3" fmla="*/ 3389734 h 3389734"/>
              <a:gd name="connsiteX4" fmla="*/ 0 w 9050492"/>
              <a:gd name="connsiteY4" fmla="*/ 3389734 h 3389734"/>
              <a:gd name="connsiteX5" fmla="*/ 0 w 9050492"/>
              <a:gd name="connsiteY5" fmla="*/ 1828217 h 3389734"/>
              <a:gd name="connsiteX6" fmla="*/ 3723692 w 9050492"/>
              <a:gd name="connsiteY6" fmla="*/ 0 h 3389734"/>
              <a:gd name="connsiteX0" fmla="*/ 3723692 w 9050492"/>
              <a:gd name="connsiteY0" fmla="*/ 0 h 3389734"/>
              <a:gd name="connsiteX1" fmla="*/ 5574056 w 9050492"/>
              <a:gd name="connsiteY1" fmla="*/ 28575 h 3389734"/>
              <a:gd name="connsiteX2" fmla="*/ 9021917 w 9050492"/>
              <a:gd name="connsiteY2" fmla="*/ 1790511 h 3389734"/>
              <a:gd name="connsiteX3" fmla="*/ 9050492 w 9050492"/>
              <a:gd name="connsiteY3" fmla="*/ 3389734 h 3389734"/>
              <a:gd name="connsiteX4" fmla="*/ 0 w 9050492"/>
              <a:gd name="connsiteY4" fmla="*/ 3389734 h 3389734"/>
              <a:gd name="connsiteX5" fmla="*/ 0 w 9050492"/>
              <a:gd name="connsiteY5" fmla="*/ 1828217 h 3389734"/>
              <a:gd name="connsiteX6" fmla="*/ 3723692 w 9050492"/>
              <a:gd name="connsiteY6" fmla="*/ 0 h 3389734"/>
              <a:gd name="connsiteX0" fmla="*/ 3761792 w 9050492"/>
              <a:gd name="connsiteY0" fmla="*/ 0 h 3427834"/>
              <a:gd name="connsiteX1" fmla="*/ 5574056 w 9050492"/>
              <a:gd name="connsiteY1" fmla="*/ 66675 h 3427834"/>
              <a:gd name="connsiteX2" fmla="*/ 9021917 w 9050492"/>
              <a:gd name="connsiteY2" fmla="*/ 1828611 h 3427834"/>
              <a:gd name="connsiteX3" fmla="*/ 9050492 w 9050492"/>
              <a:gd name="connsiteY3" fmla="*/ 3427834 h 3427834"/>
              <a:gd name="connsiteX4" fmla="*/ 0 w 9050492"/>
              <a:gd name="connsiteY4" fmla="*/ 3427834 h 3427834"/>
              <a:gd name="connsiteX5" fmla="*/ 0 w 9050492"/>
              <a:gd name="connsiteY5" fmla="*/ 1866317 h 3427834"/>
              <a:gd name="connsiteX6" fmla="*/ 3761792 w 9050492"/>
              <a:gd name="connsiteY6" fmla="*/ 0 h 3427834"/>
              <a:gd name="connsiteX0" fmla="*/ 3761792 w 9050492"/>
              <a:gd name="connsiteY0" fmla="*/ 202860 h 3630694"/>
              <a:gd name="connsiteX1" fmla="*/ 5574056 w 9050492"/>
              <a:gd name="connsiteY1" fmla="*/ 269535 h 3630694"/>
              <a:gd name="connsiteX2" fmla="*/ 9021917 w 9050492"/>
              <a:gd name="connsiteY2" fmla="*/ 2031471 h 3630694"/>
              <a:gd name="connsiteX3" fmla="*/ 9050492 w 9050492"/>
              <a:gd name="connsiteY3" fmla="*/ 3630694 h 3630694"/>
              <a:gd name="connsiteX4" fmla="*/ 0 w 9050492"/>
              <a:gd name="connsiteY4" fmla="*/ 3630694 h 3630694"/>
              <a:gd name="connsiteX5" fmla="*/ 0 w 9050492"/>
              <a:gd name="connsiteY5" fmla="*/ 2069177 h 3630694"/>
              <a:gd name="connsiteX6" fmla="*/ 3761792 w 9050492"/>
              <a:gd name="connsiteY6" fmla="*/ 202860 h 3630694"/>
              <a:gd name="connsiteX0" fmla="*/ 3761792 w 9050492"/>
              <a:gd name="connsiteY0" fmla="*/ 294347 h 3722181"/>
              <a:gd name="connsiteX1" fmla="*/ 5574056 w 9050492"/>
              <a:gd name="connsiteY1" fmla="*/ 361022 h 3722181"/>
              <a:gd name="connsiteX2" fmla="*/ 9021917 w 9050492"/>
              <a:gd name="connsiteY2" fmla="*/ 2122958 h 3722181"/>
              <a:gd name="connsiteX3" fmla="*/ 9050492 w 9050492"/>
              <a:gd name="connsiteY3" fmla="*/ 3722181 h 3722181"/>
              <a:gd name="connsiteX4" fmla="*/ 0 w 9050492"/>
              <a:gd name="connsiteY4" fmla="*/ 3722181 h 3722181"/>
              <a:gd name="connsiteX5" fmla="*/ 0 w 9050492"/>
              <a:gd name="connsiteY5" fmla="*/ 2160664 h 3722181"/>
              <a:gd name="connsiteX6" fmla="*/ 3761792 w 9050492"/>
              <a:gd name="connsiteY6" fmla="*/ 294347 h 3722181"/>
              <a:gd name="connsiteX0" fmla="*/ 3761792 w 9050492"/>
              <a:gd name="connsiteY0" fmla="*/ 258901 h 3686735"/>
              <a:gd name="connsiteX1" fmla="*/ 5574056 w 9050492"/>
              <a:gd name="connsiteY1" fmla="*/ 325576 h 3686735"/>
              <a:gd name="connsiteX2" fmla="*/ 9021917 w 9050492"/>
              <a:gd name="connsiteY2" fmla="*/ 2087512 h 3686735"/>
              <a:gd name="connsiteX3" fmla="*/ 9050492 w 9050492"/>
              <a:gd name="connsiteY3" fmla="*/ 3686735 h 3686735"/>
              <a:gd name="connsiteX4" fmla="*/ 0 w 9050492"/>
              <a:gd name="connsiteY4" fmla="*/ 3686735 h 3686735"/>
              <a:gd name="connsiteX5" fmla="*/ 0 w 9050492"/>
              <a:gd name="connsiteY5" fmla="*/ 2125218 h 3686735"/>
              <a:gd name="connsiteX6" fmla="*/ 3761792 w 9050492"/>
              <a:gd name="connsiteY6" fmla="*/ 258901 h 3686735"/>
              <a:gd name="connsiteX0" fmla="*/ 3761792 w 9050492"/>
              <a:gd name="connsiteY0" fmla="*/ 278510 h 3706344"/>
              <a:gd name="connsiteX1" fmla="*/ 5574056 w 9050492"/>
              <a:gd name="connsiteY1" fmla="*/ 345185 h 3706344"/>
              <a:gd name="connsiteX2" fmla="*/ 9021917 w 9050492"/>
              <a:gd name="connsiteY2" fmla="*/ 2107121 h 3706344"/>
              <a:gd name="connsiteX3" fmla="*/ 9050492 w 9050492"/>
              <a:gd name="connsiteY3" fmla="*/ 3706344 h 3706344"/>
              <a:gd name="connsiteX4" fmla="*/ 0 w 9050492"/>
              <a:gd name="connsiteY4" fmla="*/ 3706344 h 3706344"/>
              <a:gd name="connsiteX5" fmla="*/ 0 w 9050492"/>
              <a:gd name="connsiteY5" fmla="*/ 2144827 h 3706344"/>
              <a:gd name="connsiteX6" fmla="*/ 3761792 w 9050492"/>
              <a:gd name="connsiteY6" fmla="*/ 278510 h 3706344"/>
              <a:gd name="connsiteX0" fmla="*/ 3761792 w 9050492"/>
              <a:gd name="connsiteY0" fmla="*/ 278510 h 3706344"/>
              <a:gd name="connsiteX1" fmla="*/ 5574056 w 9050492"/>
              <a:gd name="connsiteY1" fmla="*/ 345185 h 3706344"/>
              <a:gd name="connsiteX2" fmla="*/ 9021917 w 9050492"/>
              <a:gd name="connsiteY2" fmla="*/ 2107121 h 3706344"/>
              <a:gd name="connsiteX3" fmla="*/ 9050492 w 9050492"/>
              <a:gd name="connsiteY3" fmla="*/ 3706344 h 3706344"/>
              <a:gd name="connsiteX4" fmla="*/ 0 w 9050492"/>
              <a:gd name="connsiteY4" fmla="*/ 3706344 h 3706344"/>
              <a:gd name="connsiteX5" fmla="*/ 23813 w 9050492"/>
              <a:gd name="connsiteY5" fmla="*/ 2082914 h 3706344"/>
              <a:gd name="connsiteX6" fmla="*/ 3761792 w 9050492"/>
              <a:gd name="connsiteY6" fmla="*/ 278510 h 3706344"/>
              <a:gd name="connsiteX0" fmla="*/ 3737979 w 9026679"/>
              <a:gd name="connsiteY0" fmla="*/ 278510 h 3706344"/>
              <a:gd name="connsiteX1" fmla="*/ 5550243 w 9026679"/>
              <a:gd name="connsiteY1" fmla="*/ 345185 h 3706344"/>
              <a:gd name="connsiteX2" fmla="*/ 8998104 w 9026679"/>
              <a:gd name="connsiteY2" fmla="*/ 2107121 h 3706344"/>
              <a:gd name="connsiteX3" fmla="*/ 9026679 w 9026679"/>
              <a:gd name="connsiteY3" fmla="*/ 3706344 h 3706344"/>
              <a:gd name="connsiteX4" fmla="*/ 57149 w 9026679"/>
              <a:gd name="connsiteY4" fmla="*/ 3687294 h 3706344"/>
              <a:gd name="connsiteX5" fmla="*/ 0 w 9026679"/>
              <a:gd name="connsiteY5" fmla="*/ 2082914 h 3706344"/>
              <a:gd name="connsiteX6" fmla="*/ 3737979 w 9026679"/>
              <a:gd name="connsiteY6" fmla="*/ 278510 h 3706344"/>
              <a:gd name="connsiteX0" fmla="*/ 3742743 w 9031443"/>
              <a:gd name="connsiteY0" fmla="*/ 278510 h 3706344"/>
              <a:gd name="connsiteX1" fmla="*/ 5555007 w 9031443"/>
              <a:gd name="connsiteY1" fmla="*/ 345185 h 3706344"/>
              <a:gd name="connsiteX2" fmla="*/ 9002868 w 9031443"/>
              <a:gd name="connsiteY2" fmla="*/ 2107121 h 3706344"/>
              <a:gd name="connsiteX3" fmla="*/ 9031443 w 9031443"/>
              <a:gd name="connsiteY3" fmla="*/ 3706344 h 3706344"/>
              <a:gd name="connsiteX4" fmla="*/ 0 w 9031443"/>
              <a:gd name="connsiteY4" fmla="*/ 3692057 h 3706344"/>
              <a:gd name="connsiteX5" fmla="*/ 4764 w 9031443"/>
              <a:gd name="connsiteY5" fmla="*/ 2082914 h 3706344"/>
              <a:gd name="connsiteX6" fmla="*/ 3742743 w 9031443"/>
              <a:gd name="connsiteY6" fmla="*/ 278510 h 3706344"/>
              <a:gd name="connsiteX0" fmla="*/ 3742743 w 9002868"/>
              <a:gd name="connsiteY0" fmla="*/ 278510 h 3692057"/>
              <a:gd name="connsiteX1" fmla="*/ 5555007 w 9002868"/>
              <a:gd name="connsiteY1" fmla="*/ 345185 h 3692057"/>
              <a:gd name="connsiteX2" fmla="*/ 9002868 w 9002868"/>
              <a:gd name="connsiteY2" fmla="*/ 2107121 h 3692057"/>
              <a:gd name="connsiteX3" fmla="*/ 8960005 w 9002868"/>
              <a:gd name="connsiteY3" fmla="*/ 3668244 h 3692057"/>
              <a:gd name="connsiteX4" fmla="*/ 0 w 9002868"/>
              <a:gd name="connsiteY4" fmla="*/ 3692057 h 3692057"/>
              <a:gd name="connsiteX5" fmla="*/ 4764 w 9002868"/>
              <a:gd name="connsiteY5" fmla="*/ 2082914 h 3692057"/>
              <a:gd name="connsiteX6" fmla="*/ 3742743 w 9002868"/>
              <a:gd name="connsiteY6" fmla="*/ 278510 h 3692057"/>
              <a:gd name="connsiteX0" fmla="*/ 3742743 w 9017155"/>
              <a:gd name="connsiteY0" fmla="*/ 278510 h 3692057"/>
              <a:gd name="connsiteX1" fmla="*/ 5555007 w 9017155"/>
              <a:gd name="connsiteY1" fmla="*/ 345185 h 3692057"/>
              <a:gd name="connsiteX2" fmla="*/ 9002868 w 9017155"/>
              <a:gd name="connsiteY2" fmla="*/ 2107121 h 3692057"/>
              <a:gd name="connsiteX3" fmla="*/ 9017155 w 9017155"/>
              <a:gd name="connsiteY3" fmla="*/ 3687294 h 3692057"/>
              <a:gd name="connsiteX4" fmla="*/ 0 w 9017155"/>
              <a:gd name="connsiteY4" fmla="*/ 3692057 h 3692057"/>
              <a:gd name="connsiteX5" fmla="*/ 4764 w 9017155"/>
              <a:gd name="connsiteY5" fmla="*/ 2082914 h 3692057"/>
              <a:gd name="connsiteX6" fmla="*/ 3742743 w 9017155"/>
              <a:gd name="connsiteY6" fmla="*/ 278510 h 3692057"/>
              <a:gd name="connsiteX0" fmla="*/ 3742743 w 9045730"/>
              <a:gd name="connsiteY0" fmla="*/ 278510 h 5058894"/>
              <a:gd name="connsiteX1" fmla="*/ 5555007 w 9045730"/>
              <a:gd name="connsiteY1" fmla="*/ 345185 h 5058894"/>
              <a:gd name="connsiteX2" fmla="*/ 9002868 w 9045730"/>
              <a:gd name="connsiteY2" fmla="*/ 2107121 h 5058894"/>
              <a:gd name="connsiteX3" fmla="*/ 9045730 w 9045730"/>
              <a:gd name="connsiteY3" fmla="*/ 5058894 h 5058894"/>
              <a:gd name="connsiteX4" fmla="*/ 0 w 9045730"/>
              <a:gd name="connsiteY4" fmla="*/ 3692057 h 5058894"/>
              <a:gd name="connsiteX5" fmla="*/ 4764 w 9045730"/>
              <a:gd name="connsiteY5" fmla="*/ 2082914 h 5058894"/>
              <a:gd name="connsiteX6" fmla="*/ 3742743 w 9045730"/>
              <a:gd name="connsiteY6" fmla="*/ 278510 h 5058894"/>
              <a:gd name="connsiteX0" fmla="*/ 3752268 w 9055255"/>
              <a:gd name="connsiteY0" fmla="*/ 278510 h 5063657"/>
              <a:gd name="connsiteX1" fmla="*/ 5564532 w 9055255"/>
              <a:gd name="connsiteY1" fmla="*/ 345185 h 5063657"/>
              <a:gd name="connsiteX2" fmla="*/ 9012393 w 9055255"/>
              <a:gd name="connsiteY2" fmla="*/ 2107121 h 5063657"/>
              <a:gd name="connsiteX3" fmla="*/ 9055255 w 9055255"/>
              <a:gd name="connsiteY3" fmla="*/ 5058894 h 5063657"/>
              <a:gd name="connsiteX4" fmla="*/ 0 w 9055255"/>
              <a:gd name="connsiteY4" fmla="*/ 5063657 h 5063657"/>
              <a:gd name="connsiteX5" fmla="*/ 14289 w 9055255"/>
              <a:gd name="connsiteY5" fmla="*/ 2082914 h 5063657"/>
              <a:gd name="connsiteX6" fmla="*/ 3752268 w 9055255"/>
              <a:gd name="connsiteY6" fmla="*/ 278510 h 5063657"/>
              <a:gd name="connsiteX0" fmla="*/ 3752268 w 9026680"/>
              <a:gd name="connsiteY0" fmla="*/ 278510 h 6459069"/>
              <a:gd name="connsiteX1" fmla="*/ 5564532 w 9026680"/>
              <a:gd name="connsiteY1" fmla="*/ 345185 h 6459069"/>
              <a:gd name="connsiteX2" fmla="*/ 9012393 w 9026680"/>
              <a:gd name="connsiteY2" fmla="*/ 2107121 h 6459069"/>
              <a:gd name="connsiteX3" fmla="*/ 9026680 w 9026680"/>
              <a:gd name="connsiteY3" fmla="*/ 6459069 h 6459069"/>
              <a:gd name="connsiteX4" fmla="*/ 0 w 9026680"/>
              <a:gd name="connsiteY4" fmla="*/ 5063657 h 6459069"/>
              <a:gd name="connsiteX5" fmla="*/ 14289 w 9026680"/>
              <a:gd name="connsiteY5" fmla="*/ 2082914 h 6459069"/>
              <a:gd name="connsiteX6" fmla="*/ 3752268 w 9026680"/>
              <a:gd name="connsiteY6" fmla="*/ 278510 h 6459069"/>
              <a:gd name="connsiteX0" fmla="*/ 3742743 w 9017155"/>
              <a:gd name="connsiteY0" fmla="*/ 278510 h 6482882"/>
              <a:gd name="connsiteX1" fmla="*/ 5555007 w 9017155"/>
              <a:gd name="connsiteY1" fmla="*/ 345185 h 6482882"/>
              <a:gd name="connsiteX2" fmla="*/ 9002868 w 9017155"/>
              <a:gd name="connsiteY2" fmla="*/ 2107121 h 6482882"/>
              <a:gd name="connsiteX3" fmla="*/ 9017155 w 9017155"/>
              <a:gd name="connsiteY3" fmla="*/ 6459069 h 6482882"/>
              <a:gd name="connsiteX4" fmla="*/ 0 w 9017155"/>
              <a:gd name="connsiteY4" fmla="*/ 6482882 h 6482882"/>
              <a:gd name="connsiteX5" fmla="*/ 4764 w 9017155"/>
              <a:gd name="connsiteY5" fmla="*/ 2082914 h 6482882"/>
              <a:gd name="connsiteX6" fmla="*/ 3742743 w 9017155"/>
              <a:gd name="connsiteY6" fmla="*/ 278510 h 6482882"/>
              <a:gd name="connsiteX0" fmla="*/ 3142668 w 9017155"/>
              <a:gd name="connsiteY0" fmla="*/ 310891 h 6448588"/>
              <a:gd name="connsiteX1" fmla="*/ 5555007 w 9017155"/>
              <a:gd name="connsiteY1" fmla="*/ 310891 h 6448588"/>
              <a:gd name="connsiteX2" fmla="*/ 9002868 w 9017155"/>
              <a:gd name="connsiteY2" fmla="*/ 2072827 h 6448588"/>
              <a:gd name="connsiteX3" fmla="*/ 9017155 w 9017155"/>
              <a:gd name="connsiteY3" fmla="*/ 6424775 h 6448588"/>
              <a:gd name="connsiteX4" fmla="*/ 0 w 9017155"/>
              <a:gd name="connsiteY4" fmla="*/ 6448588 h 6448588"/>
              <a:gd name="connsiteX5" fmla="*/ 4764 w 9017155"/>
              <a:gd name="connsiteY5" fmla="*/ 2048620 h 6448588"/>
              <a:gd name="connsiteX6" fmla="*/ 3142668 w 9017155"/>
              <a:gd name="connsiteY6" fmla="*/ 310891 h 6448588"/>
              <a:gd name="connsiteX0" fmla="*/ 3142668 w 9017155"/>
              <a:gd name="connsiteY0" fmla="*/ 341827 h 6479524"/>
              <a:gd name="connsiteX1" fmla="*/ 4888257 w 9017155"/>
              <a:gd name="connsiteY1" fmla="*/ 284677 h 6479524"/>
              <a:gd name="connsiteX2" fmla="*/ 9002868 w 9017155"/>
              <a:gd name="connsiteY2" fmla="*/ 2103763 h 6479524"/>
              <a:gd name="connsiteX3" fmla="*/ 9017155 w 9017155"/>
              <a:gd name="connsiteY3" fmla="*/ 6455711 h 6479524"/>
              <a:gd name="connsiteX4" fmla="*/ 0 w 9017155"/>
              <a:gd name="connsiteY4" fmla="*/ 6479524 h 6479524"/>
              <a:gd name="connsiteX5" fmla="*/ 4764 w 9017155"/>
              <a:gd name="connsiteY5" fmla="*/ 2079556 h 6479524"/>
              <a:gd name="connsiteX6" fmla="*/ 3142668 w 9017155"/>
              <a:gd name="connsiteY6" fmla="*/ 341827 h 6479524"/>
              <a:gd name="connsiteX0" fmla="*/ 3142668 w 9017155"/>
              <a:gd name="connsiteY0" fmla="*/ 341827 h 6479524"/>
              <a:gd name="connsiteX1" fmla="*/ 4888257 w 9017155"/>
              <a:gd name="connsiteY1" fmla="*/ 284677 h 6479524"/>
              <a:gd name="connsiteX2" fmla="*/ 9002868 w 9017155"/>
              <a:gd name="connsiteY2" fmla="*/ 2103763 h 6479524"/>
              <a:gd name="connsiteX3" fmla="*/ 9017155 w 9017155"/>
              <a:gd name="connsiteY3" fmla="*/ 6455711 h 6479524"/>
              <a:gd name="connsiteX4" fmla="*/ 0 w 9017155"/>
              <a:gd name="connsiteY4" fmla="*/ 6479524 h 6479524"/>
              <a:gd name="connsiteX5" fmla="*/ 4764 w 9017155"/>
              <a:gd name="connsiteY5" fmla="*/ 1085257 h 6479524"/>
              <a:gd name="connsiteX6" fmla="*/ 3142668 w 9017155"/>
              <a:gd name="connsiteY6" fmla="*/ 341827 h 6479524"/>
              <a:gd name="connsiteX0" fmla="*/ 2547864 w 9017155"/>
              <a:gd name="connsiteY0" fmla="*/ 216487 h 6638270"/>
              <a:gd name="connsiteX1" fmla="*/ 4888257 w 9017155"/>
              <a:gd name="connsiteY1" fmla="*/ 443423 h 6638270"/>
              <a:gd name="connsiteX2" fmla="*/ 9002868 w 9017155"/>
              <a:gd name="connsiteY2" fmla="*/ 2262509 h 6638270"/>
              <a:gd name="connsiteX3" fmla="*/ 9017155 w 9017155"/>
              <a:gd name="connsiteY3" fmla="*/ 6614457 h 6638270"/>
              <a:gd name="connsiteX4" fmla="*/ 0 w 9017155"/>
              <a:gd name="connsiteY4" fmla="*/ 6638270 h 6638270"/>
              <a:gd name="connsiteX5" fmla="*/ 4764 w 9017155"/>
              <a:gd name="connsiteY5" fmla="*/ 1244003 h 6638270"/>
              <a:gd name="connsiteX6" fmla="*/ 2547864 w 9017155"/>
              <a:gd name="connsiteY6" fmla="*/ 216487 h 6638270"/>
              <a:gd name="connsiteX0" fmla="*/ 2547864 w 9017155"/>
              <a:gd name="connsiteY0" fmla="*/ 216487 h 6638270"/>
              <a:gd name="connsiteX1" fmla="*/ 4888257 w 9017155"/>
              <a:gd name="connsiteY1" fmla="*/ 443423 h 6638270"/>
              <a:gd name="connsiteX2" fmla="*/ 9002868 w 9017155"/>
              <a:gd name="connsiteY2" fmla="*/ 2262509 h 6638270"/>
              <a:gd name="connsiteX3" fmla="*/ 9017155 w 9017155"/>
              <a:gd name="connsiteY3" fmla="*/ 6614457 h 6638270"/>
              <a:gd name="connsiteX4" fmla="*/ 0 w 9017155"/>
              <a:gd name="connsiteY4" fmla="*/ 6638270 h 6638270"/>
              <a:gd name="connsiteX5" fmla="*/ 22520 w 9017155"/>
              <a:gd name="connsiteY5" fmla="*/ 1421556 h 6638270"/>
              <a:gd name="connsiteX6" fmla="*/ 2547864 w 9017155"/>
              <a:gd name="connsiteY6" fmla="*/ 216487 h 6638270"/>
              <a:gd name="connsiteX0" fmla="*/ 2553758 w 9023049"/>
              <a:gd name="connsiteY0" fmla="*/ 216487 h 6638270"/>
              <a:gd name="connsiteX1" fmla="*/ 4894151 w 9023049"/>
              <a:gd name="connsiteY1" fmla="*/ 443423 h 6638270"/>
              <a:gd name="connsiteX2" fmla="*/ 9008762 w 9023049"/>
              <a:gd name="connsiteY2" fmla="*/ 2262509 h 6638270"/>
              <a:gd name="connsiteX3" fmla="*/ 9023049 w 9023049"/>
              <a:gd name="connsiteY3" fmla="*/ 6614457 h 6638270"/>
              <a:gd name="connsiteX4" fmla="*/ 5894 w 9023049"/>
              <a:gd name="connsiteY4" fmla="*/ 6638270 h 6638270"/>
              <a:gd name="connsiteX5" fmla="*/ 1781 w 9023049"/>
              <a:gd name="connsiteY5" fmla="*/ 1430434 h 6638270"/>
              <a:gd name="connsiteX6" fmla="*/ 2553758 w 9023049"/>
              <a:gd name="connsiteY6" fmla="*/ 216487 h 6638270"/>
              <a:gd name="connsiteX0" fmla="*/ 2420593 w 9023049"/>
              <a:gd name="connsiteY0" fmla="*/ 231567 h 6608961"/>
              <a:gd name="connsiteX1" fmla="*/ 4894151 w 9023049"/>
              <a:gd name="connsiteY1" fmla="*/ 414114 h 6608961"/>
              <a:gd name="connsiteX2" fmla="*/ 9008762 w 9023049"/>
              <a:gd name="connsiteY2" fmla="*/ 2233200 h 6608961"/>
              <a:gd name="connsiteX3" fmla="*/ 9023049 w 9023049"/>
              <a:gd name="connsiteY3" fmla="*/ 6585148 h 6608961"/>
              <a:gd name="connsiteX4" fmla="*/ 5894 w 9023049"/>
              <a:gd name="connsiteY4" fmla="*/ 6608961 h 6608961"/>
              <a:gd name="connsiteX5" fmla="*/ 1781 w 9023049"/>
              <a:gd name="connsiteY5" fmla="*/ 1401125 h 6608961"/>
              <a:gd name="connsiteX6" fmla="*/ 2420593 w 9023049"/>
              <a:gd name="connsiteY6" fmla="*/ 231567 h 6608961"/>
              <a:gd name="connsiteX0" fmla="*/ 2420593 w 9023049"/>
              <a:gd name="connsiteY0" fmla="*/ 231567 h 6608961"/>
              <a:gd name="connsiteX1" fmla="*/ 4894151 w 9023049"/>
              <a:gd name="connsiteY1" fmla="*/ 414114 h 6608961"/>
              <a:gd name="connsiteX2" fmla="*/ 8999884 w 9023049"/>
              <a:gd name="connsiteY2" fmla="*/ 2073402 h 6608961"/>
              <a:gd name="connsiteX3" fmla="*/ 9023049 w 9023049"/>
              <a:gd name="connsiteY3" fmla="*/ 6585148 h 6608961"/>
              <a:gd name="connsiteX4" fmla="*/ 5894 w 9023049"/>
              <a:gd name="connsiteY4" fmla="*/ 6608961 h 6608961"/>
              <a:gd name="connsiteX5" fmla="*/ 1781 w 9023049"/>
              <a:gd name="connsiteY5" fmla="*/ 1401125 h 6608961"/>
              <a:gd name="connsiteX6" fmla="*/ 2420593 w 9023049"/>
              <a:gd name="connsiteY6" fmla="*/ 231567 h 660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23049" h="6608961">
                <a:moveTo>
                  <a:pt x="2420593" y="231567"/>
                </a:moveTo>
                <a:cubicBezTo>
                  <a:pt x="3177081" y="-165308"/>
                  <a:pt x="4061463" y="-17686"/>
                  <a:pt x="4894151" y="414114"/>
                </a:cubicBezTo>
                <a:lnTo>
                  <a:pt x="8999884" y="2073402"/>
                </a:lnTo>
                <a:cubicBezTo>
                  <a:pt x="9004646" y="3524051"/>
                  <a:pt x="9018287" y="5134499"/>
                  <a:pt x="9023049" y="6585148"/>
                </a:cubicBezTo>
                <a:lnTo>
                  <a:pt x="5894" y="6608961"/>
                </a:lnTo>
                <a:cubicBezTo>
                  <a:pt x="13401" y="4870056"/>
                  <a:pt x="-5726" y="3140030"/>
                  <a:pt x="1781" y="1401125"/>
                </a:cubicBezTo>
                <a:lnTo>
                  <a:pt x="2420593" y="2315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>
              <a:latin typeface="Minion Pro" pitchFamily="18" charset="0"/>
            </a:endParaRPr>
          </a:p>
        </p:txBody>
      </p:sp>
      <p:sp>
        <p:nvSpPr>
          <p:cNvPr id="8" name="Egy oldalon két sarkán levágott téglalap 7"/>
          <p:cNvSpPr/>
          <p:nvPr userDrawn="1"/>
        </p:nvSpPr>
        <p:spPr>
          <a:xfrm rot="10800000">
            <a:off x="147506" y="138068"/>
            <a:ext cx="1832205" cy="409708"/>
          </a:xfrm>
          <a:custGeom>
            <a:avLst/>
            <a:gdLst>
              <a:gd name="connsiteX0" fmla="*/ 120016 w 1552218"/>
              <a:gd name="connsiteY0" fmla="*/ 0 h 720080"/>
              <a:gd name="connsiteX1" fmla="*/ 1432202 w 1552218"/>
              <a:gd name="connsiteY1" fmla="*/ 0 h 720080"/>
              <a:gd name="connsiteX2" fmla="*/ 1552218 w 1552218"/>
              <a:gd name="connsiteY2" fmla="*/ 120016 h 720080"/>
              <a:gd name="connsiteX3" fmla="*/ 1552218 w 1552218"/>
              <a:gd name="connsiteY3" fmla="*/ 720080 h 720080"/>
              <a:gd name="connsiteX4" fmla="*/ 1552218 w 1552218"/>
              <a:gd name="connsiteY4" fmla="*/ 720080 h 720080"/>
              <a:gd name="connsiteX5" fmla="*/ 0 w 1552218"/>
              <a:gd name="connsiteY5" fmla="*/ 720080 h 720080"/>
              <a:gd name="connsiteX6" fmla="*/ 0 w 1552218"/>
              <a:gd name="connsiteY6" fmla="*/ 720080 h 720080"/>
              <a:gd name="connsiteX7" fmla="*/ 0 w 1552218"/>
              <a:gd name="connsiteY7" fmla="*/ 120016 h 720080"/>
              <a:gd name="connsiteX8" fmla="*/ 120016 w 1552218"/>
              <a:gd name="connsiteY8" fmla="*/ 0 h 720080"/>
              <a:gd name="connsiteX0" fmla="*/ 120016 w 1552218"/>
              <a:gd name="connsiteY0" fmla="*/ 0 h 720080"/>
              <a:gd name="connsiteX1" fmla="*/ 1552218 w 1552218"/>
              <a:gd name="connsiteY1" fmla="*/ 120016 h 720080"/>
              <a:gd name="connsiteX2" fmla="*/ 1552218 w 1552218"/>
              <a:gd name="connsiteY2" fmla="*/ 720080 h 720080"/>
              <a:gd name="connsiteX3" fmla="*/ 1552218 w 1552218"/>
              <a:gd name="connsiteY3" fmla="*/ 720080 h 720080"/>
              <a:gd name="connsiteX4" fmla="*/ 0 w 1552218"/>
              <a:gd name="connsiteY4" fmla="*/ 720080 h 720080"/>
              <a:gd name="connsiteX5" fmla="*/ 0 w 1552218"/>
              <a:gd name="connsiteY5" fmla="*/ 720080 h 720080"/>
              <a:gd name="connsiteX6" fmla="*/ 0 w 1552218"/>
              <a:gd name="connsiteY6" fmla="*/ 120016 h 720080"/>
              <a:gd name="connsiteX7" fmla="*/ 120016 w 1552218"/>
              <a:gd name="connsiteY7" fmla="*/ 0 h 720080"/>
              <a:gd name="connsiteX0" fmla="*/ 805816 w 1552218"/>
              <a:gd name="connsiteY0" fmla="*/ 0 h 722461"/>
              <a:gd name="connsiteX1" fmla="*/ 1552218 w 1552218"/>
              <a:gd name="connsiteY1" fmla="*/ 122397 h 722461"/>
              <a:gd name="connsiteX2" fmla="*/ 1552218 w 1552218"/>
              <a:gd name="connsiteY2" fmla="*/ 722461 h 722461"/>
              <a:gd name="connsiteX3" fmla="*/ 1552218 w 1552218"/>
              <a:gd name="connsiteY3" fmla="*/ 722461 h 722461"/>
              <a:gd name="connsiteX4" fmla="*/ 0 w 1552218"/>
              <a:gd name="connsiteY4" fmla="*/ 722461 h 722461"/>
              <a:gd name="connsiteX5" fmla="*/ 0 w 1552218"/>
              <a:gd name="connsiteY5" fmla="*/ 722461 h 722461"/>
              <a:gd name="connsiteX6" fmla="*/ 0 w 1552218"/>
              <a:gd name="connsiteY6" fmla="*/ 122397 h 722461"/>
              <a:gd name="connsiteX7" fmla="*/ 805816 w 1552218"/>
              <a:gd name="connsiteY7" fmla="*/ 0 h 722461"/>
              <a:gd name="connsiteX0" fmla="*/ 805816 w 1552218"/>
              <a:gd name="connsiteY0" fmla="*/ 0 h 722461"/>
              <a:gd name="connsiteX1" fmla="*/ 885468 w 1552218"/>
              <a:gd name="connsiteY1" fmla="*/ 415291 h 722461"/>
              <a:gd name="connsiteX2" fmla="*/ 1552218 w 1552218"/>
              <a:gd name="connsiteY2" fmla="*/ 722461 h 722461"/>
              <a:gd name="connsiteX3" fmla="*/ 1552218 w 1552218"/>
              <a:gd name="connsiteY3" fmla="*/ 722461 h 722461"/>
              <a:gd name="connsiteX4" fmla="*/ 0 w 1552218"/>
              <a:gd name="connsiteY4" fmla="*/ 722461 h 722461"/>
              <a:gd name="connsiteX5" fmla="*/ 0 w 1552218"/>
              <a:gd name="connsiteY5" fmla="*/ 722461 h 722461"/>
              <a:gd name="connsiteX6" fmla="*/ 0 w 1552218"/>
              <a:gd name="connsiteY6" fmla="*/ 122397 h 722461"/>
              <a:gd name="connsiteX7" fmla="*/ 805816 w 1552218"/>
              <a:gd name="connsiteY7" fmla="*/ 0 h 722461"/>
              <a:gd name="connsiteX0" fmla="*/ 805816 w 1552218"/>
              <a:gd name="connsiteY0" fmla="*/ 0 h 722461"/>
              <a:gd name="connsiteX1" fmla="*/ 885468 w 1552218"/>
              <a:gd name="connsiteY1" fmla="*/ 415291 h 722461"/>
              <a:gd name="connsiteX2" fmla="*/ 1552218 w 1552218"/>
              <a:gd name="connsiteY2" fmla="*/ 722461 h 722461"/>
              <a:gd name="connsiteX3" fmla="*/ 1552218 w 1552218"/>
              <a:gd name="connsiteY3" fmla="*/ 722461 h 722461"/>
              <a:gd name="connsiteX4" fmla="*/ 0 w 1552218"/>
              <a:gd name="connsiteY4" fmla="*/ 722461 h 722461"/>
              <a:gd name="connsiteX5" fmla="*/ 0 w 1552218"/>
              <a:gd name="connsiteY5" fmla="*/ 722461 h 722461"/>
              <a:gd name="connsiteX6" fmla="*/ 571500 w 1552218"/>
              <a:gd name="connsiteY6" fmla="*/ 427197 h 722461"/>
              <a:gd name="connsiteX7" fmla="*/ 805816 w 1552218"/>
              <a:gd name="connsiteY7" fmla="*/ 0 h 722461"/>
              <a:gd name="connsiteX0" fmla="*/ 741522 w 1552218"/>
              <a:gd name="connsiteY0" fmla="*/ 0 h 441474"/>
              <a:gd name="connsiteX1" fmla="*/ 885468 w 1552218"/>
              <a:gd name="connsiteY1" fmla="*/ 134304 h 441474"/>
              <a:gd name="connsiteX2" fmla="*/ 1552218 w 1552218"/>
              <a:gd name="connsiteY2" fmla="*/ 441474 h 441474"/>
              <a:gd name="connsiteX3" fmla="*/ 1552218 w 1552218"/>
              <a:gd name="connsiteY3" fmla="*/ 441474 h 441474"/>
              <a:gd name="connsiteX4" fmla="*/ 0 w 1552218"/>
              <a:gd name="connsiteY4" fmla="*/ 441474 h 441474"/>
              <a:gd name="connsiteX5" fmla="*/ 0 w 1552218"/>
              <a:gd name="connsiteY5" fmla="*/ 441474 h 441474"/>
              <a:gd name="connsiteX6" fmla="*/ 571500 w 1552218"/>
              <a:gd name="connsiteY6" fmla="*/ 146210 h 441474"/>
              <a:gd name="connsiteX7" fmla="*/ 741522 w 1552218"/>
              <a:gd name="connsiteY7" fmla="*/ 0 h 441474"/>
              <a:gd name="connsiteX0" fmla="*/ 741522 w 1552218"/>
              <a:gd name="connsiteY0" fmla="*/ 0 h 441474"/>
              <a:gd name="connsiteX1" fmla="*/ 885468 w 1552218"/>
              <a:gd name="connsiteY1" fmla="*/ 134304 h 441474"/>
              <a:gd name="connsiteX2" fmla="*/ 1552218 w 1552218"/>
              <a:gd name="connsiteY2" fmla="*/ 441474 h 441474"/>
              <a:gd name="connsiteX3" fmla="*/ 1552218 w 1552218"/>
              <a:gd name="connsiteY3" fmla="*/ 441474 h 441474"/>
              <a:gd name="connsiteX4" fmla="*/ 0 w 1552218"/>
              <a:gd name="connsiteY4" fmla="*/ 441474 h 441474"/>
              <a:gd name="connsiteX5" fmla="*/ 0 w 1552218"/>
              <a:gd name="connsiteY5" fmla="*/ 441474 h 441474"/>
              <a:gd name="connsiteX6" fmla="*/ 571500 w 1552218"/>
              <a:gd name="connsiteY6" fmla="*/ 146210 h 441474"/>
              <a:gd name="connsiteX7" fmla="*/ 741522 w 1552218"/>
              <a:gd name="connsiteY7" fmla="*/ 0 h 441474"/>
              <a:gd name="connsiteX0" fmla="*/ 741522 w 1552218"/>
              <a:gd name="connsiteY0" fmla="*/ 0 h 441474"/>
              <a:gd name="connsiteX1" fmla="*/ 885468 w 1552218"/>
              <a:gd name="connsiteY1" fmla="*/ 134304 h 441474"/>
              <a:gd name="connsiteX2" fmla="*/ 1552218 w 1552218"/>
              <a:gd name="connsiteY2" fmla="*/ 441474 h 441474"/>
              <a:gd name="connsiteX3" fmla="*/ 1552218 w 1552218"/>
              <a:gd name="connsiteY3" fmla="*/ 441474 h 441474"/>
              <a:gd name="connsiteX4" fmla="*/ 0 w 1552218"/>
              <a:gd name="connsiteY4" fmla="*/ 441474 h 441474"/>
              <a:gd name="connsiteX5" fmla="*/ 0 w 1552218"/>
              <a:gd name="connsiteY5" fmla="*/ 441474 h 441474"/>
              <a:gd name="connsiteX6" fmla="*/ 571500 w 1552218"/>
              <a:gd name="connsiteY6" fmla="*/ 146210 h 441474"/>
              <a:gd name="connsiteX7" fmla="*/ 741522 w 1552218"/>
              <a:gd name="connsiteY7" fmla="*/ 0 h 441474"/>
              <a:gd name="connsiteX0" fmla="*/ 715328 w 1552218"/>
              <a:gd name="connsiteY0" fmla="*/ 0 h 360511"/>
              <a:gd name="connsiteX1" fmla="*/ 885468 w 1552218"/>
              <a:gd name="connsiteY1" fmla="*/ 53341 h 360511"/>
              <a:gd name="connsiteX2" fmla="*/ 1552218 w 1552218"/>
              <a:gd name="connsiteY2" fmla="*/ 360511 h 360511"/>
              <a:gd name="connsiteX3" fmla="*/ 1552218 w 1552218"/>
              <a:gd name="connsiteY3" fmla="*/ 360511 h 360511"/>
              <a:gd name="connsiteX4" fmla="*/ 0 w 1552218"/>
              <a:gd name="connsiteY4" fmla="*/ 360511 h 360511"/>
              <a:gd name="connsiteX5" fmla="*/ 0 w 1552218"/>
              <a:gd name="connsiteY5" fmla="*/ 360511 h 360511"/>
              <a:gd name="connsiteX6" fmla="*/ 571500 w 1552218"/>
              <a:gd name="connsiteY6" fmla="*/ 65247 h 360511"/>
              <a:gd name="connsiteX7" fmla="*/ 715328 w 1552218"/>
              <a:gd name="connsiteY7" fmla="*/ 0 h 360511"/>
              <a:gd name="connsiteX0" fmla="*/ 715328 w 1552218"/>
              <a:gd name="connsiteY0" fmla="*/ 0 h 360511"/>
              <a:gd name="connsiteX1" fmla="*/ 885468 w 1552218"/>
              <a:gd name="connsiteY1" fmla="*/ 53341 h 360511"/>
              <a:gd name="connsiteX2" fmla="*/ 1552218 w 1552218"/>
              <a:gd name="connsiteY2" fmla="*/ 360511 h 360511"/>
              <a:gd name="connsiteX3" fmla="*/ 1552218 w 1552218"/>
              <a:gd name="connsiteY3" fmla="*/ 360511 h 360511"/>
              <a:gd name="connsiteX4" fmla="*/ 0 w 1552218"/>
              <a:gd name="connsiteY4" fmla="*/ 360511 h 360511"/>
              <a:gd name="connsiteX5" fmla="*/ 0 w 1552218"/>
              <a:gd name="connsiteY5" fmla="*/ 360511 h 360511"/>
              <a:gd name="connsiteX6" fmla="*/ 566738 w 1552218"/>
              <a:gd name="connsiteY6" fmla="*/ 55722 h 360511"/>
              <a:gd name="connsiteX7" fmla="*/ 715328 w 1552218"/>
              <a:gd name="connsiteY7" fmla="*/ 0 h 360511"/>
              <a:gd name="connsiteX0" fmla="*/ 715328 w 1552218"/>
              <a:gd name="connsiteY0" fmla="*/ 0 h 360511"/>
              <a:gd name="connsiteX1" fmla="*/ 885468 w 1552218"/>
              <a:gd name="connsiteY1" fmla="*/ 53341 h 360511"/>
              <a:gd name="connsiteX2" fmla="*/ 1552218 w 1552218"/>
              <a:gd name="connsiteY2" fmla="*/ 360511 h 360511"/>
              <a:gd name="connsiteX3" fmla="*/ 1552218 w 1552218"/>
              <a:gd name="connsiteY3" fmla="*/ 360511 h 360511"/>
              <a:gd name="connsiteX4" fmla="*/ 0 w 1552218"/>
              <a:gd name="connsiteY4" fmla="*/ 360511 h 360511"/>
              <a:gd name="connsiteX5" fmla="*/ 0 w 1552218"/>
              <a:gd name="connsiteY5" fmla="*/ 360511 h 360511"/>
              <a:gd name="connsiteX6" fmla="*/ 566738 w 1552218"/>
              <a:gd name="connsiteY6" fmla="*/ 55722 h 360511"/>
              <a:gd name="connsiteX7" fmla="*/ 715328 w 1552218"/>
              <a:gd name="connsiteY7" fmla="*/ 0 h 360511"/>
              <a:gd name="connsiteX0" fmla="*/ 715328 w 1552218"/>
              <a:gd name="connsiteY0" fmla="*/ 0 h 360511"/>
              <a:gd name="connsiteX1" fmla="*/ 885468 w 1552218"/>
              <a:gd name="connsiteY1" fmla="*/ 53341 h 360511"/>
              <a:gd name="connsiteX2" fmla="*/ 1552218 w 1552218"/>
              <a:gd name="connsiteY2" fmla="*/ 360511 h 360511"/>
              <a:gd name="connsiteX3" fmla="*/ 1552218 w 1552218"/>
              <a:gd name="connsiteY3" fmla="*/ 360511 h 360511"/>
              <a:gd name="connsiteX4" fmla="*/ 0 w 1552218"/>
              <a:gd name="connsiteY4" fmla="*/ 360511 h 360511"/>
              <a:gd name="connsiteX5" fmla="*/ 0 w 1552218"/>
              <a:gd name="connsiteY5" fmla="*/ 360511 h 360511"/>
              <a:gd name="connsiteX6" fmla="*/ 566738 w 1552218"/>
              <a:gd name="connsiteY6" fmla="*/ 55722 h 360511"/>
              <a:gd name="connsiteX7" fmla="*/ 715328 w 1552218"/>
              <a:gd name="connsiteY7" fmla="*/ 0 h 360511"/>
              <a:gd name="connsiteX0" fmla="*/ 715328 w 1552218"/>
              <a:gd name="connsiteY0" fmla="*/ 0 h 360511"/>
              <a:gd name="connsiteX1" fmla="*/ 885468 w 1552218"/>
              <a:gd name="connsiteY1" fmla="*/ 53341 h 360511"/>
              <a:gd name="connsiteX2" fmla="*/ 1552218 w 1552218"/>
              <a:gd name="connsiteY2" fmla="*/ 360511 h 360511"/>
              <a:gd name="connsiteX3" fmla="*/ 1552218 w 1552218"/>
              <a:gd name="connsiteY3" fmla="*/ 360511 h 360511"/>
              <a:gd name="connsiteX4" fmla="*/ 0 w 1552218"/>
              <a:gd name="connsiteY4" fmla="*/ 360511 h 360511"/>
              <a:gd name="connsiteX5" fmla="*/ 0 w 1552218"/>
              <a:gd name="connsiteY5" fmla="*/ 360511 h 360511"/>
              <a:gd name="connsiteX6" fmla="*/ 566738 w 1552218"/>
              <a:gd name="connsiteY6" fmla="*/ 55722 h 360511"/>
              <a:gd name="connsiteX7" fmla="*/ 715328 w 1552218"/>
              <a:gd name="connsiteY7" fmla="*/ 0 h 360511"/>
              <a:gd name="connsiteX0" fmla="*/ 715328 w 1552218"/>
              <a:gd name="connsiteY0" fmla="*/ 17 h 360528"/>
              <a:gd name="connsiteX1" fmla="*/ 885468 w 1552218"/>
              <a:gd name="connsiteY1" fmla="*/ 53358 h 360528"/>
              <a:gd name="connsiteX2" fmla="*/ 1552218 w 1552218"/>
              <a:gd name="connsiteY2" fmla="*/ 360528 h 360528"/>
              <a:gd name="connsiteX3" fmla="*/ 1552218 w 1552218"/>
              <a:gd name="connsiteY3" fmla="*/ 360528 h 360528"/>
              <a:gd name="connsiteX4" fmla="*/ 0 w 1552218"/>
              <a:gd name="connsiteY4" fmla="*/ 360528 h 360528"/>
              <a:gd name="connsiteX5" fmla="*/ 0 w 1552218"/>
              <a:gd name="connsiteY5" fmla="*/ 360528 h 360528"/>
              <a:gd name="connsiteX6" fmla="*/ 566738 w 1552218"/>
              <a:gd name="connsiteY6" fmla="*/ 55739 h 360528"/>
              <a:gd name="connsiteX7" fmla="*/ 715328 w 1552218"/>
              <a:gd name="connsiteY7" fmla="*/ 17 h 360528"/>
              <a:gd name="connsiteX0" fmla="*/ 715328 w 1552218"/>
              <a:gd name="connsiteY0" fmla="*/ 5 h 360516"/>
              <a:gd name="connsiteX1" fmla="*/ 956906 w 1552218"/>
              <a:gd name="connsiteY1" fmla="*/ 84302 h 360516"/>
              <a:gd name="connsiteX2" fmla="*/ 1552218 w 1552218"/>
              <a:gd name="connsiteY2" fmla="*/ 360516 h 360516"/>
              <a:gd name="connsiteX3" fmla="*/ 1552218 w 1552218"/>
              <a:gd name="connsiteY3" fmla="*/ 360516 h 360516"/>
              <a:gd name="connsiteX4" fmla="*/ 0 w 1552218"/>
              <a:gd name="connsiteY4" fmla="*/ 360516 h 360516"/>
              <a:gd name="connsiteX5" fmla="*/ 0 w 1552218"/>
              <a:gd name="connsiteY5" fmla="*/ 360516 h 360516"/>
              <a:gd name="connsiteX6" fmla="*/ 566738 w 1552218"/>
              <a:gd name="connsiteY6" fmla="*/ 55727 h 360516"/>
              <a:gd name="connsiteX7" fmla="*/ 715328 w 1552218"/>
              <a:gd name="connsiteY7" fmla="*/ 5 h 360516"/>
              <a:gd name="connsiteX0" fmla="*/ 715328 w 1552218"/>
              <a:gd name="connsiteY0" fmla="*/ 4 h 360515"/>
              <a:gd name="connsiteX1" fmla="*/ 956906 w 1552218"/>
              <a:gd name="connsiteY1" fmla="*/ 84301 h 360515"/>
              <a:gd name="connsiteX2" fmla="*/ 1552218 w 1552218"/>
              <a:gd name="connsiteY2" fmla="*/ 360515 h 360515"/>
              <a:gd name="connsiteX3" fmla="*/ 1552218 w 1552218"/>
              <a:gd name="connsiteY3" fmla="*/ 360515 h 360515"/>
              <a:gd name="connsiteX4" fmla="*/ 0 w 1552218"/>
              <a:gd name="connsiteY4" fmla="*/ 360515 h 360515"/>
              <a:gd name="connsiteX5" fmla="*/ 0 w 1552218"/>
              <a:gd name="connsiteY5" fmla="*/ 360515 h 360515"/>
              <a:gd name="connsiteX6" fmla="*/ 566738 w 1552218"/>
              <a:gd name="connsiteY6" fmla="*/ 55726 h 360515"/>
              <a:gd name="connsiteX7" fmla="*/ 715328 w 1552218"/>
              <a:gd name="connsiteY7" fmla="*/ 4 h 360515"/>
              <a:gd name="connsiteX0" fmla="*/ 715328 w 1552218"/>
              <a:gd name="connsiteY0" fmla="*/ 4 h 360515"/>
              <a:gd name="connsiteX1" fmla="*/ 956906 w 1552218"/>
              <a:gd name="connsiteY1" fmla="*/ 84301 h 360515"/>
              <a:gd name="connsiteX2" fmla="*/ 1552218 w 1552218"/>
              <a:gd name="connsiteY2" fmla="*/ 360515 h 360515"/>
              <a:gd name="connsiteX3" fmla="*/ 1552218 w 1552218"/>
              <a:gd name="connsiteY3" fmla="*/ 360515 h 360515"/>
              <a:gd name="connsiteX4" fmla="*/ 0 w 1552218"/>
              <a:gd name="connsiteY4" fmla="*/ 360515 h 360515"/>
              <a:gd name="connsiteX5" fmla="*/ 0 w 1552218"/>
              <a:gd name="connsiteY5" fmla="*/ 360515 h 360515"/>
              <a:gd name="connsiteX6" fmla="*/ 566738 w 1552218"/>
              <a:gd name="connsiteY6" fmla="*/ 55726 h 360515"/>
              <a:gd name="connsiteX7" fmla="*/ 715328 w 1552218"/>
              <a:gd name="connsiteY7" fmla="*/ 4 h 360515"/>
              <a:gd name="connsiteX0" fmla="*/ 715328 w 1552218"/>
              <a:gd name="connsiteY0" fmla="*/ 4 h 360515"/>
              <a:gd name="connsiteX1" fmla="*/ 956906 w 1552218"/>
              <a:gd name="connsiteY1" fmla="*/ 84301 h 360515"/>
              <a:gd name="connsiteX2" fmla="*/ 1552218 w 1552218"/>
              <a:gd name="connsiteY2" fmla="*/ 360515 h 360515"/>
              <a:gd name="connsiteX3" fmla="*/ 1552218 w 1552218"/>
              <a:gd name="connsiteY3" fmla="*/ 360515 h 360515"/>
              <a:gd name="connsiteX4" fmla="*/ 0 w 1552218"/>
              <a:gd name="connsiteY4" fmla="*/ 360515 h 360515"/>
              <a:gd name="connsiteX5" fmla="*/ 0 w 1552218"/>
              <a:gd name="connsiteY5" fmla="*/ 360515 h 360515"/>
              <a:gd name="connsiteX6" fmla="*/ 488156 w 1552218"/>
              <a:gd name="connsiteY6" fmla="*/ 103351 h 360515"/>
              <a:gd name="connsiteX7" fmla="*/ 715328 w 1552218"/>
              <a:gd name="connsiteY7" fmla="*/ 4 h 360515"/>
              <a:gd name="connsiteX0" fmla="*/ 715328 w 1552218"/>
              <a:gd name="connsiteY0" fmla="*/ 4 h 360515"/>
              <a:gd name="connsiteX1" fmla="*/ 956906 w 1552218"/>
              <a:gd name="connsiteY1" fmla="*/ 84301 h 360515"/>
              <a:gd name="connsiteX2" fmla="*/ 1552218 w 1552218"/>
              <a:gd name="connsiteY2" fmla="*/ 360515 h 360515"/>
              <a:gd name="connsiteX3" fmla="*/ 1552218 w 1552218"/>
              <a:gd name="connsiteY3" fmla="*/ 360515 h 360515"/>
              <a:gd name="connsiteX4" fmla="*/ 0 w 1552218"/>
              <a:gd name="connsiteY4" fmla="*/ 360515 h 360515"/>
              <a:gd name="connsiteX5" fmla="*/ 0 w 1552218"/>
              <a:gd name="connsiteY5" fmla="*/ 360515 h 360515"/>
              <a:gd name="connsiteX6" fmla="*/ 488156 w 1552218"/>
              <a:gd name="connsiteY6" fmla="*/ 103351 h 360515"/>
              <a:gd name="connsiteX7" fmla="*/ 715328 w 1552218"/>
              <a:gd name="connsiteY7" fmla="*/ 4 h 360515"/>
              <a:gd name="connsiteX0" fmla="*/ 715328 w 1552218"/>
              <a:gd name="connsiteY0" fmla="*/ 4 h 360515"/>
              <a:gd name="connsiteX1" fmla="*/ 956906 w 1552218"/>
              <a:gd name="connsiteY1" fmla="*/ 84301 h 360515"/>
              <a:gd name="connsiteX2" fmla="*/ 1552218 w 1552218"/>
              <a:gd name="connsiteY2" fmla="*/ 360515 h 360515"/>
              <a:gd name="connsiteX3" fmla="*/ 1552218 w 1552218"/>
              <a:gd name="connsiteY3" fmla="*/ 360515 h 360515"/>
              <a:gd name="connsiteX4" fmla="*/ 0 w 1552218"/>
              <a:gd name="connsiteY4" fmla="*/ 360515 h 360515"/>
              <a:gd name="connsiteX5" fmla="*/ 0 w 1552218"/>
              <a:gd name="connsiteY5" fmla="*/ 360515 h 360515"/>
              <a:gd name="connsiteX6" fmla="*/ 488156 w 1552218"/>
              <a:gd name="connsiteY6" fmla="*/ 103351 h 360515"/>
              <a:gd name="connsiteX7" fmla="*/ 715328 w 1552218"/>
              <a:gd name="connsiteY7" fmla="*/ 4 h 360515"/>
              <a:gd name="connsiteX0" fmla="*/ 715328 w 1552218"/>
              <a:gd name="connsiteY0" fmla="*/ 0 h 360511"/>
              <a:gd name="connsiteX1" fmla="*/ 956906 w 1552218"/>
              <a:gd name="connsiteY1" fmla="*/ 84297 h 360511"/>
              <a:gd name="connsiteX2" fmla="*/ 1552218 w 1552218"/>
              <a:gd name="connsiteY2" fmla="*/ 360511 h 360511"/>
              <a:gd name="connsiteX3" fmla="*/ 1552218 w 1552218"/>
              <a:gd name="connsiteY3" fmla="*/ 360511 h 360511"/>
              <a:gd name="connsiteX4" fmla="*/ 0 w 1552218"/>
              <a:gd name="connsiteY4" fmla="*/ 360511 h 360511"/>
              <a:gd name="connsiteX5" fmla="*/ 0 w 1552218"/>
              <a:gd name="connsiteY5" fmla="*/ 360511 h 360511"/>
              <a:gd name="connsiteX6" fmla="*/ 488156 w 1552218"/>
              <a:gd name="connsiteY6" fmla="*/ 103347 h 360511"/>
              <a:gd name="connsiteX7" fmla="*/ 715328 w 1552218"/>
              <a:gd name="connsiteY7" fmla="*/ 0 h 360511"/>
              <a:gd name="connsiteX0" fmla="*/ 715328 w 1552218"/>
              <a:gd name="connsiteY0" fmla="*/ 0 h 360511"/>
              <a:gd name="connsiteX1" fmla="*/ 956906 w 1552218"/>
              <a:gd name="connsiteY1" fmla="*/ 84297 h 360511"/>
              <a:gd name="connsiteX2" fmla="*/ 1552218 w 1552218"/>
              <a:gd name="connsiteY2" fmla="*/ 360511 h 360511"/>
              <a:gd name="connsiteX3" fmla="*/ 1552218 w 1552218"/>
              <a:gd name="connsiteY3" fmla="*/ 360511 h 360511"/>
              <a:gd name="connsiteX4" fmla="*/ 0 w 1552218"/>
              <a:gd name="connsiteY4" fmla="*/ 360511 h 360511"/>
              <a:gd name="connsiteX5" fmla="*/ 0 w 1552218"/>
              <a:gd name="connsiteY5" fmla="*/ 360511 h 360511"/>
              <a:gd name="connsiteX6" fmla="*/ 488156 w 1552218"/>
              <a:gd name="connsiteY6" fmla="*/ 103347 h 360511"/>
              <a:gd name="connsiteX7" fmla="*/ 715328 w 1552218"/>
              <a:gd name="connsiteY7" fmla="*/ 0 h 360511"/>
              <a:gd name="connsiteX0" fmla="*/ 776428 w 1552218"/>
              <a:gd name="connsiteY0" fmla="*/ 0 h 363492"/>
              <a:gd name="connsiteX1" fmla="*/ 956906 w 1552218"/>
              <a:gd name="connsiteY1" fmla="*/ 87278 h 363492"/>
              <a:gd name="connsiteX2" fmla="*/ 1552218 w 1552218"/>
              <a:gd name="connsiteY2" fmla="*/ 363492 h 363492"/>
              <a:gd name="connsiteX3" fmla="*/ 1552218 w 1552218"/>
              <a:gd name="connsiteY3" fmla="*/ 363492 h 363492"/>
              <a:gd name="connsiteX4" fmla="*/ 0 w 1552218"/>
              <a:gd name="connsiteY4" fmla="*/ 363492 h 363492"/>
              <a:gd name="connsiteX5" fmla="*/ 0 w 1552218"/>
              <a:gd name="connsiteY5" fmla="*/ 363492 h 363492"/>
              <a:gd name="connsiteX6" fmla="*/ 488156 w 1552218"/>
              <a:gd name="connsiteY6" fmla="*/ 106328 h 363492"/>
              <a:gd name="connsiteX7" fmla="*/ 776428 w 1552218"/>
              <a:gd name="connsiteY7" fmla="*/ 0 h 363492"/>
              <a:gd name="connsiteX0" fmla="*/ 776428 w 1552218"/>
              <a:gd name="connsiteY0" fmla="*/ 0 h 363492"/>
              <a:gd name="connsiteX1" fmla="*/ 995653 w 1552218"/>
              <a:gd name="connsiteY1" fmla="*/ 84297 h 363492"/>
              <a:gd name="connsiteX2" fmla="*/ 1552218 w 1552218"/>
              <a:gd name="connsiteY2" fmla="*/ 363492 h 363492"/>
              <a:gd name="connsiteX3" fmla="*/ 1552218 w 1552218"/>
              <a:gd name="connsiteY3" fmla="*/ 363492 h 363492"/>
              <a:gd name="connsiteX4" fmla="*/ 0 w 1552218"/>
              <a:gd name="connsiteY4" fmla="*/ 363492 h 363492"/>
              <a:gd name="connsiteX5" fmla="*/ 0 w 1552218"/>
              <a:gd name="connsiteY5" fmla="*/ 363492 h 363492"/>
              <a:gd name="connsiteX6" fmla="*/ 488156 w 1552218"/>
              <a:gd name="connsiteY6" fmla="*/ 106328 h 363492"/>
              <a:gd name="connsiteX7" fmla="*/ 776428 w 1552218"/>
              <a:gd name="connsiteY7" fmla="*/ 0 h 363492"/>
              <a:gd name="connsiteX0" fmla="*/ 776428 w 1552218"/>
              <a:gd name="connsiteY0" fmla="*/ 0 h 363492"/>
              <a:gd name="connsiteX1" fmla="*/ 995653 w 1552218"/>
              <a:gd name="connsiteY1" fmla="*/ 84297 h 363492"/>
              <a:gd name="connsiteX2" fmla="*/ 1552218 w 1552218"/>
              <a:gd name="connsiteY2" fmla="*/ 363492 h 363492"/>
              <a:gd name="connsiteX3" fmla="*/ 1552218 w 1552218"/>
              <a:gd name="connsiteY3" fmla="*/ 363492 h 363492"/>
              <a:gd name="connsiteX4" fmla="*/ 0 w 1552218"/>
              <a:gd name="connsiteY4" fmla="*/ 363492 h 363492"/>
              <a:gd name="connsiteX5" fmla="*/ 0 w 1552218"/>
              <a:gd name="connsiteY5" fmla="*/ 363492 h 363492"/>
              <a:gd name="connsiteX6" fmla="*/ 558198 w 1552218"/>
              <a:gd name="connsiteY6" fmla="*/ 86955 h 363492"/>
              <a:gd name="connsiteX7" fmla="*/ 776428 w 1552218"/>
              <a:gd name="connsiteY7" fmla="*/ 0 h 363492"/>
              <a:gd name="connsiteX0" fmla="*/ 776428 w 1552218"/>
              <a:gd name="connsiteY0" fmla="*/ 0 h 363492"/>
              <a:gd name="connsiteX1" fmla="*/ 995653 w 1552218"/>
              <a:gd name="connsiteY1" fmla="*/ 84297 h 363492"/>
              <a:gd name="connsiteX2" fmla="*/ 1552218 w 1552218"/>
              <a:gd name="connsiteY2" fmla="*/ 363492 h 363492"/>
              <a:gd name="connsiteX3" fmla="*/ 1552218 w 1552218"/>
              <a:gd name="connsiteY3" fmla="*/ 363492 h 363492"/>
              <a:gd name="connsiteX4" fmla="*/ 0 w 1552218"/>
              <a:gd name="connsiteY4" fmla="*/ 363492 h 363492"/>
              <a:gd name="connsiteX5" fmla="*/ 0 w 1552218"/>
              <a:gd name="connsiteY5" fmla="*/ 363492 h 363492"/>
              <a:gd name="connsiteX6" fmla="*/ 558198 w 1552218"/>
              <a:gd name="connsiteY6" fmla="*/ 86955 h 363492"/>
              <a:gd name="connsiteX7" fmla="*/ 776428 w 1552218"/>
              <a:gd name="connsiteY7" fmla="*/ 0 h 363492"/>
              <a:gd name="connsiteX0" fmla="*/ 776428 w 1552218"/>
              <a:gd name="connsiteY0" fmla="*/ 0 h 363492"/>
              <a:gd name="connsiteX1" fmla="*/ 995653 w 1552218"/>
              <a:gd name="connsiteY1" fmla="*/ 84297 h 363492"/>
              <a:gd name="connsiteX2" fmla="*/ 1552218 w 1552218"/>
              <a:gd name="connsiteY2" fmla="*/ 363492 h 363492"/>
              <a:gd name="connsiteX3" fmla="*/ 1552218 w 1552218"/>
              <a:gd name="connsiteY3" fmla="*/ 363492 h 363492"/>
              <a:gd name="connsiteX4" fmla="*/ 0 w 1552218"/>
              <a:gd name="connsiteY4" fmla="*/ 363492 h 363492"/>
              <a:gd name="connsiteX5" fmla="*/ 0 w 1552218"/>
              <a:gd name="connsiteY5" fmla="*/ 363492 h 363492"/>
              <a:gd name="connsiteX6" fmla="*/ 558198 w 1552218"/>
              <a:gd name="connsiteY6" fmla="*/ 86955 h 363492"/>
              <a:gd name="connsiteX7" fmla="*/ 776428 w 1552218"/>
              <a:gd name="connsiteY7" fmla="*/ 0 h 363492"/>
              <a:gd name="connsiteX0" fmla="*/ 776428 w 1552218"/>
              <a:gd name="connsiteY0" fmla="*/ 0 h 363492"/>
              <a:gd name="connsiteX1" fmla="*/ 995653 w 1552218"/>
              <a:gd name="connsiteY1" fmla="*/ 84297 h 363492"/>
              <a:gd name="connsiteX2" fmla="*/ 1552218 w 1552218"/>
              <a:gd name="connsiteY2" fmla="*/ 363492 h 363492"/>
              <a:gd name="connsiteX3" fmla="*/ 1552218 w 1552218"/>
              <a:gd name="connsiteY3" fmla="*/ 363492 h 363492"/>
              <a:gd name="connsiteX4" fmla="*/ 0 w 1552218"/>
              <a:gd name="connsiteY4" fmla="*/ 363492 h 363492"/>
              <a:gd name="connsiteX5" fmla="*/ 0 w 1552218"/>
              <a:gd name="connsiteY5" fmla="*/ 363492 h 363492"/>
              <a:gd name="connsiteX6" fmla="*/ 558198 w 1552218"/>
              <a:gd name="connsiteY6" fmla="*/ 86955 h 363492"/>
              <a:gd name="connsiteX7" fmla="*/ 776428 w 1552218"/>
              <a:gd name="connsiteY7" fmla="*/ 0 h 363492"/>
              <a:gd name="connsiteX0" fmla="*/ 776428 w 1552218"/>
              <a:gd name="connsiteY0" fmla="*/ 0 h 363492"/>
              <a:gd name="connsiteX1" fmla="*/ 995653 w 1552218"/>
              <a:gd name="connsiteY1" fmla="*/ 84297 h 363492"/>
              <a:gd name="connsiteX2" fmla="*/ 1552218 w 1552218"/>
              <a:gd name="connsiteY2" fmla="*/ 363492 h 363492"/>
              <a:gd name="connsiteX3" fmla="*/ 1552218 w 1552218"/>
              <a:gd name="connsiteY3" fmla="*/ 363492 h 363492"/>
              <a:gd name="connsiteX4" fmla="*/ 0 w 1552218"/>
              <a:gd name="connsiteY4" fmla="*/ 363492 h 363492"/>
              <a:gd name="connsiteX5" fmla="*/ 0 w 1552218"/>
              <a:gd name="connsiteY5" fmla="*/ 363492 h 363492"/>
              <a:gd name="connsiteX6" fmla="*/ 558198 w 1552218"/>
              <a:gd name="connsiteY6" fmla="*/ 86955 h 363492"/>
              <a:gd name="connsiteX7" fmla="*/ 776428 w 1552218"/>
              <a:gd name="connsiteY7" fmla="*/ 0 h 363492"/>
              <a:gd name="connsiteX0" fmla="*/ 773448 w 1552218"/>
              <a:gd name="connsiteY0" fmla="*/ 0 h 347099"/>
              <a:gd name="connsiteX1" fmla="*/ 995653 w 1552218"/>
              <a:gd name="connsiteY1" fmla="*/ 67904 h 347099"/>
              <a:gd name="connsiteX2" fmla="*/ 1552218 w 1552218"/>
              <a:gd name="connsiteY2" fmla="*/ 347099 h 347099"/>
              <a:gd name="connsiteX3" fmla="*/ 1552218 w 1552218"/>
              <a:gd name="connsiteY3" fmla="*/ 347099 h 347099"/>
              <a:gd name="connsiteX4" fmla="*/ 0 w 1552218"/>
              <a:gd name="connsiteY4" fmla="*/ 347099 h 347099"/>
              <a:gd name="connsiteX5" fmla="*/ 0 w 1552218"/>
              <a:gd name="connsiteY5" fmla="*/ 347099 h 347099"/>
              <a:gd name="connsiteX6" fmla="*/ 558198 w 1552218"/>
              <a:gd name="connsiteY6" fmla="*/ 70562 h 347099"/>
              <a:gd name="connsiteX7" fmla="*/ 773448 w 1552218"/>
              <a:gd name="connsiteY7" fmla="*/ 0 h 34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2218" h="347099">
                <a:moveTo>
                  <a:pt x="773448" y="0"/>
                </a:moveTo>
                <a:cubicBezTo>
                  <a:pt x="901595" y="6975"/>
                  <a:pt x="928621" y="32660"/>
                  <a:pt x="995653" y="67904"/>
                </a:cubicBezTo>
                <a:lnTo>
                  <a:pt x="1552218" y="347099"/>
                </a:lnTo>
                <a:lnTo>
                  <a:pt x="1552218" y="347099"/>
                </a:lnTo>
                <a:lnTo>
                  <a:pt x="0" y="347099"/>
                </a:lnTo>
                <a:lnTo>
                  <a:pt x="0" y="347099"/>
                </a:lnTo>
                <a:lnTo>
                  <a:pt x="558198" y="70562"/>
                </a:lnTo>
                <a:cubicBezTo>
                  <a:pt x="620186" y="37925"/>
                  <a:pt x="639559" y="13924"/>
                  <a:pt x="773448" y="0"/>
                </a:cubicBezTo>
                <a:close/>
              </a:path>
            </a:pathLst>
          </a:custGeom>
          <a:solidFill>
            <a:srgbClr val="FF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9" name="Egyenes összekötő 8"/>
          <p:cNvCxnSpPr/>
          <p:nvPr userDrawn="1"/>
        </p:nvCxnSpPr>
        <p:spPr>
          <a:xfrm>
            <a:off x="7305349" y="966133"/>
            <a:ext cx="14983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 userDrawn="1"/>
        </p:nvCxnSpPr>
        <p:spPr>
          <a:xfrm>
            <a:off x="7301426" y="1135094"/>
            <a:ext cx="15022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 userDrawn="1"/>
        </p:nvSpPr>
        <p:spPr>
          <a:xfrm>
            <a:off x="7318251" y="951844"/>
            <a:ext cx="145256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700" dirty="0" smtClean="0"/>
              <a:t>INFO@KIG.HU  |  WWW.KIG.HU</a:t>
            </a:r>
          </a:p>
        </p:txBody>
      </p:sp>
      <p:pic>
        <p:nvPicPr>
          <p:cNvPr id="12" name="Kép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349" y="289364"/>
            <a:ext cx="1529274" cy="619356"/>
          </a:xfrm>
          <a:prstGeom prst="rect">
            <a:avLst/>
          </a:prstGeom>
        </p:spPr>
      </p:pic>
      <p:cxnSp>
        <p:nvCxnSpPr>
          <p:cNvPr id="14" name="Egyenes összekötő 13"/>
          <p:cNvCxnSpPr/>
          <p:nvPr userDrawn="1"/>
        </p:nvCxnSpPr>
        <p:spPr>
          <a:xfrm>
            <a:off x="539552" y="6448153"/>
            <a:ext cx="80648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zövegdoboz 15"/>
          <p:cNvSpPr txBox="1"/>
          <p:nvPr userDrawn="1"/>
        </p:nvSpPr>
        <p:spPr>
          <a:xfrm>
            <a:off x="1384236" y="6495147"/>
            <a:ext cx="69321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00" spc="300" dirty="0" smtClean="0">
                <a:solidFill>
                  <a:schemeClr val="tx2">
                    <a:lumMod val="75000"/>
                  </a:schemeClr>
                </a:solidFill>
              </a:rPr>
              <a:t>SÁNDOR ISTVÁN ÚJPEST GYERMEKEIÉRT</a:t>
            </a:r>
            <a:r>
              <a:rPr lang="hu-HU" sz="1000" spc="300" baseline="0" dirty="0" smtClean="0">
                <a:solidFill>
                  <a:schemeClr val="tx2">
                    <a:lumMod val="75000"/>
                  </a:schemeClr>
                </a:solidFill>
              </a:rPr>
              <a:t> DÍJJAL KITÜNTETETT ISKOLA</a:t>
            </a:r>
            <a:endParaRPr lang="hu-HU" sz="1000" spc="3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654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 userDrawn="1"/>
        </p:nvSpPr>
        <p:spPr>
          <a:xfrm>
            <a:off x="0" y="-7590"/>
            <a:ext cx="9144000" cy="686559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Úk</a:t>
            </a:r>
            <a:endParaRPr lang="hu-HU" dirty="0"/>
          </a:p>
        </p:txBody>
      </p:sp>
      <p:sp>
        <p:nvSpPr>
          <p:cNvPr id="9" name="Háromszög 6"/>
          <p:cNvSpPr/>
          <p:nvPr userDrawn="1"/>
        </p:nvSpPr>
        <p:spPr>
          <a:xfrm>
            <a:off x="35496" y="185367"/>
            <a:ext cx="9023049" cy="6608961"/>
          </a:xfrm>
          <a:custGeom>
            <a:avLst/>
            <a:gdLst>
              <a:gd name="connsiteX0" fmla="*/ 828092 w 2716367"/>
              <a:gd name="connsiteY0" fmla="*/ 0 h 1656184"/>
              <a:gd name="connsiteX1" fmla="*/ 2440331 w 2716367"/>
              <a:gd name="connsiteY1" fmla="*/ 0 h 1656184"/>
              <a:gd name="connsiteX2" fmla="*/ 2716367 w 2716367"/>
              <a:gd name="connsiteY2" fmla="*/ 276036 h 1656184"/>
              <a:gd name="connsiteX3" fmla="*/ 2716367 w 2716367"/>
              <a:gd name="connsiteY3" fmla="*/ 1656184 h 1656184"/>
              <a:gd name="connsiteX4" fmla="*/ 0 w 2716367"/>
              <a:gd name="connsiteY4" fmla="*/ 1656184 h 1656184"/>
              <a:gd name="connsiteX5" fmla="*/ 0 w 2716367"/>
              <a:gd name="connsiteY5" fmla="*/ 828092 h 1656184"/>
              <a:gd name="connsiteX6" fmla="*/ 828092 w 2716367"/>
              <a:gd name="connsiteY6" fmla="*/ 0 h 1656184"/>
              <a:gd name="connsiteX0" fmla="*/ 828092 w 3545042"/>
              <a:gd name="connsiteY0" fmla="*/ 0 h 1656184"/>
              <a:gd name="connsiteX1" fmla="*/ 2440331 w 3545042"/>
              <a:gd name="connsiteY1" fmla="*/ 0 h 1656184"/>
              <a:gd name="connsiteX2" fmla="*/ 3545042 w 3545042"/>
              <a:gd name="connsiteY2" fmla="*/ 256986 h 1656184"/>
              <a:gd name="connsiteX3" fmla="*/ 2716367 w 3545042"/>
              <a:gd name="connsiteY3" fmla="*/ 1656184 h 1656184"/>
              <a:gd name="connsiteX4" fmla="*/ 0 w 3545042"/>
              <a:gd name="connsiteY4" fmla="*/ 1656184 h 1656184"/>
              <a:gd name="connsiteX5" fmla="*/ 0 w 3545042"/>
              <a:gd name="connsiteY5" fmla="*/ 828092 h 1656184"/>
              <a:gd name="connsiteX6" fmla="*/ 828092 w 3545042"/>
              <a:gd name="connsiteY6" fmla="*/ 0 h 1656184"/>
              <a:gd name="connsiteX0" fmla="*/ 3047417 w 5764367"/>
              <a:gd name="connsiteY0" fmla="*/ 0 h 5028034"/>
              <a:gd name="connsiteX1" fmla="*/ 4659656 w 5764367"/>
              <a:gd name="connsiteY1" fmla="*/ 0 h 5028034"/>
              <a:gd name="connsiteX2" fmla="*/ 5764367 w 5764367"/>
              <a:gd name="connsiteY2" fmla="*/ 256986 h 5028034"/>
              <a:gd name="connsiteX3" fmla="*/ 4935692 w 5764367"/>
              <a:gd name="connsiteY3" fmla="*/ 1656184 h 5028034"/>
              <a:gd name="connsiteX4" fmla="*/ 0 w 5764367"/>
              <a:gd name="connsiteY4" fmla="*/ 5028034 h 5028034"/>
              <a:gd name="connsiteX5" fmla="*/ 2219325 w 5764367"/>
              <a:gd name="connsiteY5" fmla="*/ 828092 h 5028034"/>
              <a:gd name="connsiteX6" fmla="*/ 3047417 w 5764367"/>
              <a:gd name="connsiteY6" fmla="*/ 0 h 5028034"/>
              <a:gd name="connsiteX0" fmla="*/ 3047417 w 9050492"/>
              <a:gd name="connsiteY0" fmla="*/ 0 h 5028034"/>
              <a:gd name="connsiteX1" fmla="*/ 4659656 w 9050492"/>
              <a:gd name="connsiteY1" fmla="*/ 0 h 5028034"/>
              <a:gd name="connsiteX2" fmla="*/ 5764367 w 9050492"/>
              <a:gd name="connsiteY2" fmla="*/ 256986 h 5028034"/>
              <a:gd name="connsiteX3" fmla="*/ 9050492 w 9050492"/>
              <a:gd name="connsiteY3" fmla="*/ 5028034 h 5028034"/>
              <a:gd name="connsiteX4" fmla="*/ 0 w 9050492"/>
              <a:gd name="connsiteY4" fmla="*/ 5028034 h 5028034"/>
              <a:gd name="connsiteX5" fmla="*/ 2219325 w 9050492"/>
              <a:gd name="connsiteY5" fmla="*/ 828092 h 5028034"/>
              <a:gd name="connsiteX6" fmla="*/ 3047417 w 9050492"/>
              <a:gd name="connsiteY6" fmla="*/ 0 h 5028034"/>
              <a:gd name="connsiteX0" fmla="*/ 3047417 w 9050492"/>
              <a:gd name="connsiteY0" fmla="*/ 0 h 5028034"/>
              <a:gd name="connsiteX1" fmla="*/ 4659656 w 9050492"/>
              <a:gd name="connsiteY1" fmla="*/ 0 h 5028034"/>
              <a:gd name="connsiteX2" fmla="*/ 5764367 w 9050492"/>
              <a:gd name="connsiteY2" fmla="*/ 256986 h 5028034"/>
              <a:gd name="connsiteX3" fmla="*/ 9050492 w 9050492"/>
              <a:gd name="connsiteY3" fmla="*/ 5028034 h 5028034"/>
              <a:gd name="connsiteX4" fmla="*/ 0 w 9050492"/>
              <a:gd name="connsiteY4" fmla="*/ 5028034 h 5028034"/>
              <a:gd name="connsiteX5" fmla="*/ 0 w 9050492"/>
              <a:gd name="connsiteY5" fmla="*/ 3466517 h 5028034"/>
              <a:gd name="connsiteX6" fmla="*/ 3047417 w 9050492"/>
              <a:gd name="connsiteY6" fmla="*/ 0 h 5028034"/>
              <a:gd name="connsiteX0" fmla="*/ 4123742 w 9050492"/>
              <a:gd name="connsiteY0" fmla="*/ 2743200 h 5028034"/>
              <a:gd name="connsiteX1" fmla="*/ 4659656 w 9050492"/>
              <a:gd name="connsiteY1" fmla="*/ 0 h 5028034"/>
              <a:gd name="connsiteX2" fmla="*/ 5764367 w 9050492"/>
              <a:gd name="connsiteY2" fmla="*/ 256986 h 5028034"/>
              <a:gd name="connsiteX3" fmla="*/ 9050492 w 9050492"/>
              <a:gd name="connsiteY3" fmla="*/ 5028034 h 5028034"/>
              <a:gd name="connsiteX4" fmla="*/ 0 w 9050492"/>
              <a:gd name="connsiteY4" fmla="*/ 5028034 h 5028034"/>
              <a:gd name="connsiteX5" fmla="*/ 0 w 9050492"/>
              <a:gd name="connsiteY5" fmla="*/ 3466517 h 5028034"/>
              <a:gd name="connsiteX6" fmla="*/ 4123742 w 9050492"/>
              <a:gd name="connsiteY6" fmla="*/ 2743200 h 5028034"/>
              <a:gd name="connsiteX0" fmla="*/ 3723692 w 9050492"/>
              <a:gd name="connsiteY0" fmla="*/ 1638300 h 5028034"/>
              <a:gd name="connsiteX1" fmla="*/ 4659656 w 9050492"/>
              <a:gd name="connsiteY1" fmla="*/ 0 h 5028034"/>
              <a:gd name="connsiteX2" fmla="*/ 5764367 w 9050492"/>
              <a:gd name="connsiteY2" fmla="*/ 256986 h 5028034"/>
              <a:gd name="connsiteX3" fmla="*/ 9050492 w 9050492"/>
              <a:gd name="connsiteY3" fmla="*/ 5028034 h 5028034"/>
              <a:gd name="connsiteX4" fmla="*/ 0 w 9050492"/>
              <a:gd name="connsiteY4" fmla="*/ 5028034 h 5028034"/>
              <a:gd name="connsiteX5" fmla="*/ 0 w 9050492"/>
              <a:gd name="connsiteY5" fmla="*/ 3466517 h 5028034"/>
              <a:gd name="connsiteX6" fmla="*/ 3723692 w 9050492"/>
              <a:gd name="connsiteY6" fmla="*/ 1638300 h 5028034"/>
              <a:gd name="connsiteX0" fmla="*/ 3723692 w 9050492"/>
              <a:gd name="connsiteY0" fmla="*/ 1638300 h 5028034"/>
              <a:gd name="connsiteX1" fmla="*/ 4659656 w 9050492"/>
              <a:gd name="connsiteY1" fmla="*/ 0 h 5028034"/>
              <a:gd name="connsiteX2" fmla="*/ 5764367 w 9050492"/>
              <a:gd name="connsiteY2" fmla="*/ 256986 h 5028034"/>
              <a:gd name="connsiteX3" fmla="*/ 9050492 w 9050492"/>
              <a:gd name="connsiteY3" fmla="*/ 5028034 h 5028034"/>
              <a:gd name="connsiteX4" fmla="*/ 0 w 9050492"/>
              <a:gd name="connsiteY4" fmla="*/ 5028034 h 5028034"/>
              <a:gd name="connsiteX5" fmla="*/ 0 w 9050492"/>
              <a:gd name="connsiteY5" fmla="*/ 3466517 h 5028034"/>
              <a:gd name="connsiteX6" fmla="*/ 3723692 w 9050492"/>
              <a:gd name="connsiteY6" fmla="*/ 1638300 h 5028034"/>
              <a:gd name="connsiteX0" fmla="*/ 3723692 w 9050492"/>
              <a:gd name="connsiteY0" fmla="*/ 1638300 h 5028034"/>
              <a:gd name="connsiteX1" fmla="*/ 4659656 w 9050492"/>
              <a:gd name="connsiteY1" fmla="*/ 0 h 5028034"/>
              <a:gd name="connsiteX2" fmla="*/ 5764367 w 9050492"/>
              <a:gd name="connsiteY2" fmla="*/ 256986 h 5028034"/>
              <a:gd name="connsiteX3" fmla="*/ 9050492 w 9050492"/>
              <a:gd name="connsiteY3" fmla="*/ 5028034 h 5028034"/>
              <a:gd name="connsiteX4" fmla="*/ 0 w 9050492"/>
              <a:gd name="connsiteY4" fmla="*/ 5028034 h 5028034"/>
              <a:gd name="connsiteX5" fmla="*/ 0 w 9050492"/>
              <a:gd name="connsiteY5" fmla="*/ 3466517 h 5028034"/>
              <a:gd name="connsiteX6" fmla="*/ 3723692 w 9050492"/>
              <a:gd name="connsiteY6" fmla="*/ 1638300 h 5028034"/>
              <a:gd name="connsiteX0" fmla="*/ 3723692 w 9050492"/>
              <a:gd name="connsiteY0" fmla="*/ 1638300 h 5028034"/>
              <a:gd name="connsiteX1" fmla="*/ 4659656 w 9050492"/>
              <a:gd name="connsiteY1" fmla="*/ 0 h 5028034"/>
              <a:gd name="connsiteX2" fmla="*/ 9021917 w 9050492"/>
              <a:gd name="connsiteY2" fmla="*/ 3428811 h 5028034"/>
              <a:gd name="connsiteX3" fmla="*/ 9050492 w 9050492"/>
              <a:gd name="connsiteY3" fmla="*/ 5028034 h 5028034"/>
              <a:gd name="connsiteX4" fmla="*/ 0 w 9050492"/>
              <a:gd name="connsiteY4" fmla="*/ 5028034 h 5028034"/>
              <a:gd name="connsiteX5" fmla="*/ 0 w 9050492"/>
              <a:gd name="connsiteY5" fmla="*/ 3466517 h 5028034"/>
              <a:gd name="connsiteX6" fmla="*/ 3723692 w 9050492"/>
              <a:gd name="connsiteY6" fmla="*/ 1638300 h 5028034"/>
              <a:gd name="connsiteX0" fmla="*/ 3723692 w 9050492"/>
              <a:gd name="connsiteY0" fmla="*/ 0 h 3389734"/>
              <a:gd name="connsiteX1" fmla="*/ 5850281 w 9050492"/>
              <a:gd name="connsiteY1" fmla="*/ 295275 h 3389734"/>
              <a:gd name="connsiteX2" fmla="*/ 9021917 w 9050492"/>
              <a:gd name="connsiteY2" fmla="*/ 1790511 h 3389734"/>
              <a:gd name="connsiteX3" fmla="*/ 9050492 w 9050492"/>
              <a:gd name="connsiteY3" fmla="*/ 3389734 h 3389734"/>
              <a:gd name="connsiteX4" fmla="*/ 0 w 9050492"/>
              <a:gd name="connsiteY4" fmla="*/ 3389734 h 3389734"/>
              <a:gd name="connsiteX5" fmla="*/ 0 w 9050492"/>
              <a:gd name="connsiteY5" fmla="*/ 1828217 h 3389734"/>
              <a:gd name="connsiteX6" fmla="*/ 3723692 w 9050492"/>
              <a:gd name="connsiteY6" fmla="*/ 0 h 3389734"/>
              <a:gd name="connsiteX0" fmla="*/ 3723692 w 9050492"/>
              <a:gd name="connsiteY0" fmla="*/ 0 h 3389734"/>
              <a:gd name="connsiteX1" fmla="*/ 5574056 w 9050492"/>
              <a:gd name="connsiteY1" fmla="*/ 28575 h 3389734"/>
              <a:gd name="connsiteX2" fmla="*/ 9021917 w 9050492"/>
              <a:gd name="connsiteY2" fmla="*/ 1790511 h 3389734"/>
              <a:gd name="connsiteX3" fmla="*/ 9050492 w 9050492"/>
              <a:gd name="connsiteY3" fmla="*/ 3389734 h 3389734"/>
              <a:gd name="connsiteX4" fmla="*/ 0 w 9050492"/>
              <a:gd name="connsiteY4" fmla="*/ 3389734 h 3389734"/>
              <a:gd name="connsiteX5" fmla="*/ 0 w 9050492"/>
              <a:gd name="connsiteY5" fmla="*/ 1828217 h 3389734"/>
              <a:gd name="connsiteX6" fmla="*/ 3723692 w 9050492"/>
              <a:gd name="connsiteY6" fmla="*/ 0 h 3389734"/>
              <a:gd name="connsiteX0" fmla="*/ 3761792 w 9050492"/>
              <a:gd name="connsiteY0" fmla="*/ 0 h 3427834"/>
              <a:gd name="connsiteX1" fmla="*/ 5574056 w 9050492"/>
              <a:gd name="connsiteY1" fmla="*/ 66675 h 3427834"/>
              <a:gd name="connsiteX2" fmla="*/ 9021917 w 9050492"/>
              <a:gd name="connsiteY2" fmla="*/ 1828611 h 3427834"/>
              <a:gd name="connsiteX3" fmla="*/ 9050492 w 9050492"/>
              <a:gd name="connsiteY3" fmla="*/ 3427834 h 3427834"/>
              <a:gd name="connsiteX4" fmla="*/ 0 w 9050492"/>
              <a:gd name="connsiteY4" fmla="*/ 3427834 h 3427834"/>
              <a:gd name="connsiteX5" fmla="*/ 0 w 9050492"/>
              <a:gd name="connsiteY5" fmla="*/ 1866317 h 3427834"/>
              <a:gd name="connsiteX6" fmla="*/ 3761792 w 9050492"/>
              <a:gd name="connsiteY6" fmla="*/ 0 h 3427834"/>
              <a:gd name="connsiteX0" fmla="*/ 3761792 w 9050492"/>
              <a:gd name="connsiteY0" fmla="*/ 202860 h 3630694"/>
              <a:gd name="connsiteX1" fmla="*/ 5574056 w 9050492"/>
              <a:gd name="connsiteY1" fmla="*/ 269535 h 3630694"/>
              <a:gd name="connsiteX2" fmla="*/ 9021917 w 9050492"/>
              <a:gd name="connsiteY2" fmla="*/ 2031471 h 3630694"/>
              <a:gd name="connsiteX3" fmla="*/ 9050492 w 9050492"/>
              <a:gd name="connsiteY3" fmla="*/ 3630694 h 3630694"/>
              <a:gd name="connsiteX4" fmla="*/ 0 w 9050492"/>
              <a:gd name="connsiteY4" fmla="*/ 3630694 h 3630694"/>
              <a:gd name="connsiteX5" fmla="*/ 0 w 9050492"/>
              <a:gd name="connsiteY5" fmla="*/ 2069177 h 3630694"/>
              <a:gd name="connsiteX6" fmla="*/ 3761792 w 9050492"/>
              <a:gd name="connsiteY6" fmla="*/ 202860 h 3630694"/>
              <a:gd name="connsiteX0" fmla="*/ 3761792 w 9050492"/>
              <a:gd name="connsiteY0" fmla="*/ 294347 h 3722181"/>
              <a:gd name="connsiteX1" fmla="*/ 5574056 w 9050492"/>
              <a:gd name="connsiteY1" fmla="*/ 361022 h 3722181"/>
              <a:gd name="connsiteX2" fmla="*/ 9021917 w 9050492"/>
              <a:gd name="connsiteY2" fmla="*/ 2122958 h 3722181"/>
              <a:gd name="connsiteX3" fmla="*/ 9050492 w 9050492"/>
              <a:gd name="connsiteY3" fmla="*/ 3722181 h 3722181"/>
              <a:gd name="connsiteX4" fmla="*/ 0 w 9050492"/>
              <a:gd name="connsiteY4" fmla="*/ 3722181 h 3722181"/>
              <a:gd name="connsiteX5" fmla="*/ 0 w 9050492"/>
              <a:gd name="connsiteY5" fmla="*/ 2160664 h 3722181"/>
              <a:gd name="connsiteX6" fmla="*/ 3761792 w 9050492"/>
              <a:gd name="connsiteY6" fmla="*/ 294347 h 3722181"/>
              <a:gd name="connsiteX0" fmla="*/ 3761792 w 9050492"/>
              <a:gd name="connsiteY0" fmla="*/ 258901 h 3686735"/>
              <a:gd name="connsiteX1" fmla="*/ 5574056 w 9050492"/>
              <a:gd name="connsiteY1" fmla="*/ 325576 h 3686735"/>
              <a:gd name="connsiteX2" fmla="*/ 9021917 w 9050492"/>
              <a:gd name="connsiteY2" fmla="*/ 2087512 h 3686735"/>
              <a:gd name="connsiteX3" fmla="*/ 9050492 w 9050492"/>
              <a:gd name="connsiteY3" fmla="*/ 3686735 h 3686735"/>
              <a:gd name="connsiteX4" fmla="*/ 0 w 9050492"/>
              <a:gd name="connsiteY4" fmla="*/ 3686735 h 3686735"/>
              <a:gd name="connsiteX5" fmla="*/ 0 w 9050492"/>
              <a:gd name="connsiteY5" fmla="*/ 2125218 h 3686735"/>
              <a:gd name="connsiteX6" fmla="*/ 3761792 w 9050492"/>
              <a:gd name="connsiteY6" fmla="*/ 258901 h 3686735"/>
              <a:gd name="connsiteX0" fmla="*/ 3761792 w 9050492"/>
              <a:gd name="connsiteY0" fmla="*/ 278510 h 3706344"/>
              <a:gd name="connsiteX1" fmla="*/ 5574056 w 9050492"/>
              <a:gd name="connsiteY1" fmla="*/ 345185 h 3706344"/>
              <a:gd name="connsiteX2" fmla="*/ 9021917 w 9050492"/>
              <a:gd name="connsiteY2" fmla="*/ 2107121 h 3706344"/>
              <a:gd name="connsiteX3" fmla="*/ 9050492 w 9050492"/>
              <a:gd name="connsiteY3" fmla="*/ 3706344 h 3706344"/>
              <a:gd name="connsiteX4" fmla="*/ 0 w 9050492"/>
              <a:gd name="connsiteY4" fmla="*/ 3706344 h 3706344"/>
              <a:gd name="connsiteX5" fmla="*/ 0 w 9050492"/>
              <a:gd name="connsiteY5" fmla="*/ 2144827 h 3706344"/>
              <a:gd name="connsiteX6" fmla="*/ 3761792 w 9050492"/>
              <a:gd name="connsiteY6" fmla="*/ 278510 h 3706344"/>
              <a:gd name="connsiteX0" fmla="*/ 3761792 w 9050492"/>
              <a:gd name="connsiteY0" fmla="*/ 278510 h 3706344"/>
              <a:gd name="connsiteX1" fmla="*/ 5574056 w 9050492"/>
              <a:gd name="connsiteY1" fmla="*/ 345185 h 3706344"/>
              <a:gd name="connsiteX2" fmla="*/ 9021917 w 9050492"/>
              <a:gd name="connsiteY2" fmla="*/ 2107121 h 3706344"/>
              <a:gd name="connsiteX3" fmla="*/ 9050492 w 9050492"/>
              <a:gd name="connsiteY3" fmla="*/ 3706344 h 3706344"/>
              <a:gd name="connsiteX4" fmla="*/ 0 w 9050492"/>
              <a:gd name="connsiteY4" fmla="*/ 3706344 h 3706344"/>
              <a:gd name="connsiteX5" fmla="*/ 23813 w 9050492"/>
              <a:gd name="connsiteY5" fmla="*/ 2082914 h 3706344"/>
              <a:gd name="connsiteX6" fmla="*/ 3761792 w 9050492"/>
              <a:gd name="connsiteY6" fmla="*/ 278510 h 3706344"/>
              <a:gd name="connsiteX0" fmla="*/ 3737979 w 9026679"/>
              <a:gd name="connsiteY0" fmla="*/ 278510 h 3706344"/>
              <a:gd name="connsiteX1" fmla="*/ 5550243 w 9026679"/>
              <a:gd name="connsiteY1" fmla="*/ 345185 h 3706344"/>
              <a:gd name="connsiteX2" fmla="*/ 8998104 w 9026679"/>
              <a:gd name="connsiteY2" fmla="*/ 2107121 h 3706344"/>
              <a:gd name="connsiteX3" fmla="*/ 9026679 w 9026679"/>
              <a:gd name="connsiteY3" fmla="*/ 3706344 h 3706344"/>
              <a:gd name="connsiteX4" fmla="*/ 57149 w 9026679"/>
              <a:gd name="connsiteY4" fmla="*/ 3687294 h 3706344"/>
              <a:gd name="connsiteX5" fmla="*/ 0 w 9026679"/>
              <a:gd name="connsiteY5" fmla="*/ 2082914 h 3706344"/>
              <a:gd name="connsiteX6" fmla="*/ 3737979 w 9026679"/>
              <a:gd name="connsiteY6" fmla="*/ 278510 h 3706344"/>
              <a:gd name="connsiteX0" fmla="*/ 3742743 w 9031443"/>
              <a:gd name="connsiteY0" fmla="*/ 278510 h 3706344"/>
              <a:gd name="connsiteX1" fmla="*/ 5555007 w 9031443"/>
              <a:gd name="connsiteY1" fmla="*/ 345185 h 3706344"/>
              <a:gd name="connsiteX2" fmla="*/ 9002868 w 9031443"/>
              <a:gd name="connsiteY2" fmla="*/ 2107121 h 3706344"/>
              <a:gd name="connsiteX3" fmla="*/ 9031443 w 9031443"/>
              <a:gd name="connsiteY3" fmla="*/ 3706344 h 3706344"/>
              <a:gd name="connsiteX4" fmla="*/ 0 w 9031443"/>
              <a:gd name="connsiteY4" fmla="*/ 3692057 h 3706344"/>
              <a:gd name="connsiteX5" fmla="*/ 4764 w 9031443"/>
              <a:gd name="connsiteY5" fmla="*/ 2082914 h 3706344"/>
              <a:gd name="connsiteX6" fmla="*/ 3742743 w 9031443"/>
              <a:gd name="connsiteY6" fmla="*/ 278510 h 3706344"/>
              <a:gd name="connsiteX0" fmla="*/ 3742743 w 9002868"/>
              <a:gd name="connsiteY0" fmla="*/ 278510 h 3692057"/>
              <a:gd name="connsiteX1" fmla="*/ 5555007 w 9002868"/>
              <a:gd name="connsiteY1" fmla="*/ 345185 h 3692057"/>
              <a:gd name="connsiteX2" fmla="*/ 9002868 w 9002868"/>
              <a:gd name="connsiteY2" fmla="*/ 2107121 h 3692057"/>
              <a:gd name="connsiteX3" fmla="*/ 8960005 w 9002868"/>
              <a:gd name="connsiteY3" fmla="*/ 3668244 h 3692057"/>
              <a:gd name="connsiteX4" fmla="*/ 0 w 9002868"/>
              <a:gd name="connsiteY4" fmla="*/ 3692057 h 3692057"/>
              <a:gd name="connsiteX5" fmla="*/ 4764 w 9002868"/>
              <a:gd name="connsiteY5" fmla="*/ 2082914 h 3692057"/>
              <a:gd name="connsiteX6" fmla="*/ 3742743 w 9002868"/>
              <a:gd name="connsiteY6" fmla="*/ 278510 h 3692057"/>
              <a:gd name="connsiteX0" fmla="*/ 3742743 w 9017155"/>
              <a:gd name="connsiteY0" fmla="*/ 278510 h 3692057"/>
              <a:gd name="connsiteX1" fmla="*/ 5555007 w 9017155"/>
              <a:gd name="connsiteY1" fmla="*/ 345185 h 3692057"/>
              <a:gd name="connsiteX2" fmla="*/ 9002868 w 9017155"/>
              <a:gd name="connsiteY2" fmla="*/ 2107121 h 3692057"/>
              <a:gd name="connsiteX3" fmla="*/ 9017155 w 9017155"/>
              <a:gd name="connsiteY3" fmla="*/ 3687294 h 3692057"/>
              <a:gd name="connsiteX4" fmla="*/ 0 w 9017155"/>
              <a:gd name="connsiteY4" fmla="*/ 3692057 h 3692057"/>
              <a:gd name="connsiteX5" fmla="*/ 4764 w 9017155"/>
              <a:gd name="connsiteY5" fmla="*/ 2082914 h 3692057"/>
              <a:gd name="connsiteX6" fmla="*/ 3742743 w 9017155"/>
              <a:gd name="connsiteY6" fmla="*/ 278510 h 3692057"/>
              <a:gd name="connsiteX0" fmla="*/ 3742743 w 9045730"/>
              <a:gd name="connsiteY0" fmla="*/ 278510 h 5058894"/>
              <a:gd name="connsiteX1" fmla="*/ 5555007 w 9045730"/>
              <a:gd name="connsiteY1" fmla="*/ 345185 h 5058894"/>
              <a:gd name="connsiteX2" fmla="*/ 9002868 w 9045730"/>
              <a:gd name="connsiteY2" fmla="*/ 2107121 h 5058894"/>
              <a:gd name="connsiteX3" fmla="*/ 9045730 w 9045730"/>
              <a:gd name="connsiteY3" fmla="*/ 5058894 h 5058894"/>
              <a:gd name="connsiteX4" fmla="*/ 0 w 9045730"/>
              <a:gd name="connsiteY4" fmla="*/ 3692057 h 5058894"/>
              <a:gd name="connsiteX5" fmla="*/ 4764 w 9045730"/>
              <a:gd name="connsiteY5" fmla="*/ 2082914 h 5058894"/>
              <a:gd name="connsiteX6" fmla="*/ 3742743 w 9045730"/>
              <a:gd name="connsiteY6" fmla="*/ 278510 h 5058894"/>
              <a:gd name="connsiteX0" fmla="*/ 3752268 w 9055255"/>
              <a:gd name="connsiteY0" fmla="*/ 278510 h 5063657"/>
              <a:gd name="connsiteX1" fmla="*/ 5564532 w 9055255"/>
              <a:gd name="connsiteY1" fmla="*/ 345185 h 5063657"/>
              <a:gd name="connsiteX2" fmla="*/ 9012393 w 9055255"/>
              <a:gd name="connsiteY2" fmla="*/ 2107121 h 5063657"/>
              <a:gd name="connsiteX3" fmla="*/ 9055255 w 9055255"/>
              <a:gd name="connsiteY3" fmla="*/ 5058894 h 5063657"/>
              <a:gd name="connsiteX4" fmla="*/ 0 w 9055255"/>
              <a:gd name="connsiteY4" fmla="*/ 5063657 h 5063657"/>
              <a:gd name="connsiteX5" fmla="*/ 14289 w 9055255"/>
              <a:gd name="connsiteY5" fmla="*/ 2082914 h 5063657"/>
              <a:gd name="connsiteX6" fmla="*/ 3752268 w 9055255"/>
              <a:gd name="connsiteY6" fmla="*/ 278510 h 5063657"/>
              <a:gd name="connsiteX0" fmla="*/ 3752268 w 9026680"/>
              <a:gd name="connsiteY0" fmla="*/ 278510 h 6459069"/>
              <a:gd name="connsiteX1" fmla="*/ 5564532 w 9026680"/>
              <a:gd name="connsiteY1" fmla="*/ 345185 h 6459069"/>
              <a:gd name="connsiteX2" fmla="*/ 9012393 w 9026680"/>
              <a:gd name="connsiteY2" fmla="*/ 2107121 h 6459069"/>
              <a:gd name="connsiteX3" fmla="*/ 9026680 w 9026680"/>
              <a:gd name="connsiteY3" fmla="*/ 6459069 h 6459069"/>
              <a:gd name="connsiteX4" fmla="*/ 0 w 9026680"/>
              <a:gd name="connsiteY4" fmla="*/ 5063657 h 6459069"/>
              <a:gd name="connsiteX5" fmla="*/ 14289 w 9026680"/>
              <a:gd name="connsiteY5" fmla="*/ 2082914 h 6459069"/>
              <a:gd name="connsiteX6" fmla="*/ 3752268 w 9026680"/>
              <a:gd name="connsiteY6" fmla="*/ 278510 h 6459069"/>
              <a:gd name="connsiteX0" fmla="*/ 3742743 w 9017155"/>
              <a:gd name="connsiteY0" fmla="*/ 278510 h 6482882"/>
              <a:gd name="connsiteX1" fmla="*/ 5555007 w 9017155"/>
              <a:gd name="connsiteY1" fmla="*/ 345185 h 6482882"/>
              <a:gd name="connsiteX2" fmla="*/ 9002868 w 9017155"/>
              <a:gd name="connsiteY2" fmla="*/ 2107121 h 6482882"/>
              <a:gd name="connsiteX3" fmla="*/ 9017155 w 9017155"/>
              <a:gd name="connsiteY3" fmla="*/ 6459069 h 6482882"/>
              <a:gd name="connsiteX4" fmla="*/ 0 w 9017155"/>
              <a:gd name="connsiteY4" fmla="*/ 6482882 h 6482882"/>
              <a:gd name="connsiteX5" fmla="*/ 4764 w 9017155"/>
              <a:gd name="connsiteY5" fmla="*/ 2082914 h 6482882"/>
              <a:gd name="connsiteX6" fmla="*/ 3742743 w 9017155"/>
              <a:gd name="connsiteY6" fmla="*/ 278510 h 6482882"/>
              <a:gd name="connsiteX0" fmla="*/ 3142668 w 9017155"/>
              <a:gd name="connsiteY0" fmla="*/ 310891 h 6448588"/>
              <a:gd name="connsiteX1" fmla="*/ 5555007 w 9017155"/>
              <a:gd name="connsiteY1" fmla="*/ 310891 h 6448588"/>
              <a:gd name="connsiteX2" fmla="*/ 9002868 w 9017155"/>
              <a:gd name="connsiteY2" fmla="*/ 2072827 h 6448588"/>
              <a:gd name="connsiteX3" fmla="*/ 9017155 w 9017155"/>
              <a:gd name="connsiteY3" fmla="*/ 6424775 h 6448588"/>
              <a:gd name="connsiteX4" fmla="*/ 0 w 9017155"/>
              <a:gd name="connsiteY4" fmla="*/ 6448588 h 6448588"/>
              <a:gd name="connsiteX5" fmla="*/ 4764 w 9017155"/>
              <a:gd name="connsiteY5" fmla="*/ 2048620 h 6448588"/>
              <a:gd name="connsiteX6" fmla="*/ 3142668 w 9017155"/>
              <a:gd name="connsiteY6" fmla="*/ 310891 h 6448588"/>
              <a:gd name="connsiteX0" fmla="*/ 3142668 w 9017155"/>
              <a:gd name="connsiteY0" fmla="*/ 341827 h 6479524"/>
              <a:gd name="connsiteX1" fmla="*/ 4888257 w 9017155"/>
              <a:gd name="connsiteY1" fmla="*/ 284677 h 6479524"/>
              <a:gd name="connsiteX2" fmla="*/ 9002868 w 9017155"/>
              <a:gd name="connsiteY2" fmla="*/ 2103763 h 6479524"/>
              <a:gd name="connsiteX3" fmla="*/ 9017155 w 9017155"/>
              <a:gd name="connsiteY3" fmla="*/ 6455711 h 6479524"/>
              <a:gd name="connsiteX4" fmla="*/ 0 w 9017155"/>
              <a:gd name="connsiteY4" fmla="*/ 6479524 h 6479524"/>
              <a:gd name="connsiteX5" fmla="*/ 4764 w 9017155"/>
              <a:gd name="connsiteY5" fmla="*/ 2079556 h 6479524"/>
              <a:gd name="connsiteX6" fmla="*/ 3142668 w 9017155"/>
              <a:gd name="connsiteY6" fmla="*/ 341827 h 6479524"/>
              <a:gd name="connsiteX0" fmla="*/ 3142668 w 9017155"/>
              <a:gd name="connsiteY0" fmla="*/ 341827 h 6479524"/>
              <a:gd name="connsiteX1" fmla="*/ 4888257 w 9017155"/>
              <a:gd name="connsiteY1" fmla="*/ 284677 h 6479524"/>
              <a:gd name="connsiteX2" fmla="*/ 9002868 w 9017155"/>
              <a:gd name="connsiteY2" fmla="*/ 2103763 h 6479524"/>
              <a:gd name="connsiteX3" fmla="*/ 9017155 w 9017155"/>
              <a:gd name="connsiteY3" fmla="*/ 6455711 h 6479524"/>
              <a:gd name="connsiteX4" fmla="*/ 0 w 9017155"/>
              <a:gd name="connsiteY4" fmla="*/ 6479524 h 6479524"/>
              <a:gd name="connsiteX5" fmla="*/ 4764 w 9017155"/>
              <a:gd name="connsiteY5" fmla="*/ 1085257 h 6479524"/>
              <a:gd name="connsiteX6" fmla="*/ 3142668 w 9017155"/>
              <a:gd name="connsiteY6" fmla="*/ 341827 h 6479524"/>
              <a:gd name="connsiteX0" fmla="*/ 2547864 w 9017155"/>
              <a:gd name="connsiteY0" fmla="*/ 216487 h 6638270"/>
              <a:gd name="connsiteX1" fmla="*/ 4888257 w 9017155"/>
              <a:gd name="connsiteY1" fmla="*/ 443423 h 6638270"/>
              <a:gd name="connsiteX2" fmla="*/ 9002868 w 9017155"/>
              <a:gd name="connsiteY2" fmla="*/ 2262509 h 6638270"/>
              <a:gd name="connsiteX3" fmla="*/ 9017155 w 9017155"/>
              <a:gd name="connsiteY3" fmla="*/ 6614457 h 6638270"/>
              <a:gd name="connsiteX4" fmla="*/ 0 w 9017155"/>
              <a:gd name="connsiteY4" fmla="*/ 6638270 h 6638270"/>
              <a:gd name="connsiteX5" fmla="*/ 4764 w 9017155"/>
              <a:gd name="connsiteY5" fmla="*/ 1244003 h 6638270"/>
              <a:gd name="connsiteX6" fmla="*/ 2547864 w 9017155"/>
              <a:gd name="connsiteY6" fmla="*/ 216487 h 6638270"/>
              <a:gd name="connsiteX0" fmla="*/ 2547864 w 9017155"/>
              <a:gd name="connsiteY0" fmla="*/ 216487 h 6638270"/>
              <a:gd name="connsiteX1" fmla="*/ 4888257 w 9017155"/>
              <a:gd name="connsiteY1" fmla="*/ 443423 h 6638270"/>
              <a:gd name="connsiteX2" fmla="*/ 9002868 w 9017155"/>
              <a:gd name="connsiteY2" fmla="*/ 2262509 h 6638270"/>
              <a:gd name="connsiteX3" fmla="*/ 9017155 w 9017155"/>
              <a:gd name="connsiteY3" fmla="*/ 6614457 h 6638270"/>
              <a:gd name="connsiteX4" fmla="*/ 0 w 9017155"/>
              <a:gd name="connsiteY4" fmla="*/ 6638270 h 6638270"/>
              <a:gd name="connsiteX5" fmla="*/ 22520 w 9017155"/>
              <a:gd name="connsiteY5" fmla="*/ 1421556 h 6638270"/>
              <a:gd name="connsiteX6" fmla="*/ 2547864 w 9017155"/>
              <a:gd name="connsiteY6" fmla="*/ 216487 h 6638270"/>
              <a:gd name="connsiteX0" fmla="*/ 2553758 w 9023049"/>
              <a:gd name="connsiteY0" fmla="*/ 216487 h 6638270"/>
              <a:gd name="connsiteX1" fmla="*/ 4894151 w 9023049"/>
              <a:gd name="connsiteY1" fmla="*/ 443423 h 6638270"/>
              <a:gd name="connsiteX2" fmla="*/ 9008762 w 9023049"/>
              <a:gd name="connsiteY2" fmla="*/ 2262509 h 6638270"/>
              <a:gd name="connsiteX3" fmla="*/ 9023049 w 9023049"/>
              <a:gd name="connsiteY3" fmla="*/ 6614457 h 6638270"/>
              <a:gd name="connsiteX4" fmla="*/ 5894 w 9023049"/>
              <a:gd name="connsiteY4" fmla="*/ 6638270 h 6638270"/>
              <a:gd name="connsiteX5" fmla="*/ 1781 w 9023049"/>
              <a:gd name="connsiteY5" fmla="*/ 1430434 h 6638270"/>
              <a:gd name="connsiteX6" fmla="*/ 2553758 w 9023049"/>
              <a:gd name="connsiteY6" fmla="*/ 216487 h 6638270"/>
              <a:gd name="connsiteX0" fmla="*/ 2420593 w 9023049"/>
              <a:gd name="connsiteY0" fmla="*/ 231567 h 6608961"/>
              <a:gd name="connsiteX1" fmla="*/ 4894151 w 9023049"/>
              <a:gd name="connsiteY1" fmla="*/ 414114 h 6608961"/>
              <a:gd name="connsiteX2" fmla="*/ 9008762 w 9023049"/>
              <a:gd name="connsiteY2" fmla="*/ 2233200 h 6608961"/>
              <a:gd name="connsiteX3" fmla="*/ 9023049 w 9023049"/>
              <a:gd name="connsiteY3" fmla="*/ 6585148 h 6608961"/>
              <a:gd name="connsiteX4" fmla="*/ 5894 w 9023049"/>
              <a:gd name="connsiteY4" fmla="*/ 6608961 h 6608961"/>
              <a:gd name="connsiteX5" fmla="*/ 1781 w 9023049"/>
              <a:gd name="connsiteY5" fmla="*/ 1401125 h 6608961"/>
              <a:gd name="connsiteX6" fmla="*/ 2420593 w 9023049"/>
              <a:gd name="connsiteY6" fmla="*/ 231567 h 6608961"/>
              <a:gd name="connsiteX0" fmla="*/ 2420593 w 9023049"/>
              <a:gd name="connsiteY0" fmla="*/ 231567 h 6608961"/>
              <a:gd name="connsiteX1" fmla="*/ 4894151 w 9023049"/>
              <a:gd name="connsiteY1" fmla="*/ 414114 h 6608961"/>
              <a:gd name="connsiteX2" fmla="*/ 8999884 w 9023049"/>
              <a:gd name="connsiteY2" fmla="*/ 2073402 h 6608961"/>
              <a:gd name="connsiteX3" fmla="*/ 9023049 w 9023049"/>
              <a:gd name="connsiteY3" fmla="*/ 6585148 h 6608961"/>
              <a:gd name="connsiteX4" fmla="*/ 5894 w 9023049"/>
              <a:gd name="connsiteY4" fmla="*/ 6608961 h 6608961"/>
              <a:gd name="connsiteX5" fmla="*/ 1781 w 9023049"/>
              <a:gd name="connsiteY5" fmla="*/ 1401125 h 6608961"/>
              <a:gd name="connsiteX6" fmla="*/ 2420593 w 9023049"/>
              <a:gd name="connsiteY6" fmla="*/ 231567 h 660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23049" h="6608961">
                <a:moveTo>
                  <a:pt x="2420593" y="231567"/>
                </a:moveTo>
                <a:cubicBezTo>
                  <a:pt x="3177081" y="-165308"/>
                  <a:pt x="4061463" y="-17686"/>
                  <a:pt x="4894151" y="414114"/>
                </a:cubicBezTo>
                <a:lnTo>
                  <a:pt x="8999884" y="2073402"/>
                </a:lnTo>
                <a:cubicBezTo>
                  <a:pt x="9004646" y="3524051"/>
                  <a:pt x="9018287" y="5134499"/>
                  <a:pt x="9023049" y="6585148"/>
                </a:cubicBezTo>
                <a:lnTo>
                  <a:pt x="5894" y="6608961"/>
                </a:lnTo>
                <a:cubicBezTo>
                  <a:pt x="13401" y="4870056"/>
                  <a:pt x="-5726" y="3140030"/>
                  <a:pt x="1781" y="1401125"/>
                </a:cubicBezTo>
                <a:lnTo>
                  <a:pt x="2420593" y="2315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>
              <a:latin typeface="Minion Pro" pitchFamily="18" charset="0"/>
            </a:endParaRPr>
          </a:p>
        </p:txBody>
      </p:sp>
      <p:sp>
        <p:nvSpPr>
          <p:cNvPr id="11" name="Egy oldalon két sarkán levágott téglalap 7"/>
          <p:cNvSpPr/>
          <p:nvPr userDrawn="1"/>
        </p:nvSpPr>
        <p:spPr>
          <a:xfrm rot="10800000">
            <a:off x="147506" y="138068"/>
            <a:ext cx="1832205" cy="409708"/>
          </a:xfrm>
          <a:custGeom>
            <a:avLst/>
            <a:gdLst>
              <a:gd name="connsiteX0" fmla="*/ 120016 w 1552218"/>
              <a:gd name="connsiteY0" fmla="*/ 0 h 720080"/>
              <a:gd name="connsiteX1" fmla="*/ 1432202 w 1552218"/>
              <a:gd name="connsiteY1" fmla="*/ 0 h 720080"/>
              <a:gd name="connsiteX2" fmla="*/ 1552218 w 1552218"/>
              <a:gd name="connsiteY2" fmla="*/ 120016 h 720080"/>
              <a:gd name="connsiteX3" fmla="*/ 1552218 w 1552218"/>
              <a:gd name="connsiteY3" fmla="*/ 720080 h 720080"/>
              <a:gd name="connsiteX4" fmla="*/ 1552218 w 1552218"/>
              <a:gd name="connsiteY4" fmla="*/ 720080 h 720080"/>
              <a:gd name="connsiteX5" fmla="*/ 0 w 1552218"/>
              <a:gd name="connsiteY5" fmla="*/ 720080 h 720080"/>
              <a:gd name="connsiteX6" fmla="*/ 0 w 1552218"/>
              <a:gd name="connsiteY6" fmla="*/ 720080 h 720080"/>
              <a:gd name="connsiteX7" fmla="*/ 0 w 1552218"/>
              <a:gd name="connsiteY7" fmla="*/ 120016 h 720080"/>
              <a:gd name="connsiteX8" fmla="*/ 120016 w 1552218"/>
              <a:gd name="connsiteY8" fmla="*/ 0 h 720080"/>
              <a:gd name="connsiteX0" fmla="*/ 120016 w 1552218"/>
              <a:gd name="connsiteY0" fmla="*/ 0 h 720080"/>
              <a:gd name="connsiteX1" fmla="*/ 1552218 w 1552218"/>
              <a:gd name="connsiteY1" fmla="*/ 120016 h 720080"/>
              <a:gd name="connsiteX2" fmla="*/ 1552218 w 1552218"/>
              <a:gd name="connsiteY2" fmla="*/ 720080 h 720080"/>
              <a:gd name="connsiteX3" fmla="*/ 1552218 w 1552218"/>
              <a:gd name="connsiteY3" fmla="*/ 720080 h 720080"/>
              <a:gd name="connsiteX4" fmla="*/ 0 w 1552218"/>
              <a:gd name="connsiteY4" fmla="*/ 720080 h 720080"/>
              <a:gd name="connsiteX5" fmla="*/ 0 w 1552218"/>
              <a:gd name="connsiteY5" fmla="*/ 720080 h 720080"/>
              <a:gd name="connsiteX6" fmla="*/ 0 w 1552218"/>
              <a:gd name="connsiteY6" fmla="*/ 120016 h 720080"/>
              <a:gd name="connsiteX7" fmla="*/ 120016 w 1552218"/>
              <a:gd name="connsiteY7" fmla="*/ 0 h 720080"/>
              <a:gd name="connsiteX0" fmla="*/ 805816 w 1552218"/>
              <a:gd name="connsiteY0" fmla="*/ 0 h 722461"/>
              <a:gd name="connsiteX1" fmla="*/ 1552218 w 1552218"/>
              <a:gd name="connsiteY1" fmla="*/ 122397 h 722461"/>
              <a:gd name="connsiteX2" fmla="*/ 1552218 w 1552218"/>
              <a:gd name="connsiteY2" fmla="*/ 722461 h 722461"/>
              <a:gd name="connsiteX3" fmla="*/ 1552218 w 1552218"/>
              <a:gd name="connsiteY3" fmla="*/ 722461 h 722461"/>
              <a:gd name="connsiteX4" fmla="*/ 0 w 1552218"/>
              <a:gd name="connsiteY4" fmla="*/ 722461 h 722461"/>
              <a:gd name="connsiteX5" fmla="*/ 0 w 1552218"/>
              <a:gd name="connsiteY5" fmla="*/ 722461 h 722461"/>
              <a:gd name="connsiteX6" fmla="*/ 0 w 1552218"/>
              <a:gd name="connsiteY6" fmla="*/ 122397 h 722461"/>
              <a:gd name="connsiteX7" fmla="*/ 805816 w 1552218"/>
              <a:gd name="connsiteY7" fmla="*/ 0 h 722461"/>
              <a:gd name="connsiteX0" fmla="*/ 805816 w 1552218"/>
              <a:gd name="connsiteY0" fmla="*/ 0 h 722461"/>
              <a:gd name="connsiteX1" fmla="*/ 885468 w 1552218"/>
              <a:gd name="connsiteY1" fmla="*/ 415291 h 722461"/>
              <a:gd name="connsiteX2" fmla="*/ 1552218 w 1552218"/>
              <a:gd name="connsiteY2" fmla="*/ 722461 h 722461"/>
              <a:gd name="connsiteX3" fmla="*/ 1552218 w 1552218"/>
              <a:gd name="connsiteY3" fmla="*/ 722461 h 722461"/>
              <a:gd name="connsiteX4" fmla="*/ 0 w 1552218"/>
              <a:gd name="connsiteY4" fmla="*/ 722461 h 722461"/>
              <a:gd name="connsiteX5" fmla="*/ 0 w 1552218"/>
              <a:gd name="connsiteY5" fmla="*/ 722461 h 722461"/>
              <a:gd name="connsiteX6" fmla="*/ 0 w 1552218"/>
              <a:gd name="connsiteY6" fmla="*/ 122397 h 722461"/>
              <a:gd name="connsiteX7" fmla="*/ 805816 w 1552218"/>
              <a:gd name="connsiteY7" fmla="*/ 0 h 722461"/>
              <a:gd name="connsiteX0" fmla="*/ 805816 w 1552218"/>
              <a:gd name="connsiteY0" fmla="*/ 0 h 722461"/>
              <a:gd name="connsiteX1" fmla="*/ 885468 w 1552218"/>
              <a:gd name="connsiteY1" fmla="*/ 415291 h 722461"/>
              <a:gd name="connsiteX2" fmla="*/ 1552218 w 1552218"/>
              <a:gd name="connsiteY2" fmla="*/ 722461 h 722461"/>
              <a:gd name="connsiteX3" fmla="*/ 1552218 w 1552218"/>
              <a:gd name="connsiteY3" fmla="*/ 722461 h 722461"/>
              <a:gd name="connsiteX4" fmla="*/ 0 w 1552218"/>
              <a:gd name="connsiteY4" fmla="*/ 722461 h 722461"/>
              <a:gd name="connsiteX5" fmla="*/ 0 w 1552218"/>
              <a:gd name="connsiteY5" fmla="*/ 722461 h 722461"/>
              <a:gd name="connsiteX6" fmla="*/ 571500 w 1552218"/>
              <a:gd name="connsiteY6" fmla="*/ 427197 h 722461"/>
              <a:gd name="connsiteX7" fmla="*/ 805816 w 1552218"/>
              <a:gd name="connsiteY7" fmla="*/ 0 h 722461"/>
              <a:gd name="connsiteX0" fmla="*/ 741522 w 1552218"/>
              <a:gd name="connsiteY0" fmla="*/ 0 h 441474"/>
              <a:gd name="connsiteX1" fmla="*/ 885468 w 1552218"/>
              <a:gd name="connsiteY1" fmla="*/ 134304 h 441474"/>
              <a:gd name="connsiteX2" fmla="*/ 1552218 w 1552218"/>
              <a:gd name="connsiteY2" fmla="*/ 441474 h 441474"/>
              <a:gd name="connsiteX3" fmla="*/ 1552218 w 1552218"/>
              <a:gd name="connsiteY3" fmla="*/ 441474 h 441474"/>
              <a:gd name="connsiteX4" fmla="*/ 0 w 1552218"/>
              <a:gd name="connsiteY4" fmla="*/ 441474 h 441474"/>
              <a:gd name="connsiteX5" fmla="*/ 0 w 1552218"/>
              <a:gd name="connsiteY5" fmla="*/ 441474 h 441474"/>
              <a:gd name="connsiteX6" fmla="*/ 571500 w 1552218"/>
              <a:gd name="connsiteY6" fmla="*/ 146210 h 441474"/>
              <a:gd name="connsiteX7" fmla="*/ 741522 w 1552218"/>
              <a:gd name="connsiteY7" fmla="*/ 0 h 441474"/>
              <a:gd name="connsiteX0" fmla="*/ 741522 w 1552218"/>
              <a:gd name="connsiteY0" fmla="*/ 0 h 441474"/>
              <a:gd name="connsiteX1" fmla="*/ 885468 w 1552218"/>
              <a:gd name="connsiteY1" fmla="*/ 134304 h 441474"/>
              <a:gd name="connsiteX2" fmla="*/ 1552218 w 1552218"/>
              <a:gd name="connsiteY2" fmla="*/ 441474 h 441474"/>
              <a:gd name="connsiteX3" fmla="*/ 1552218 w 1552218"/>
              <a:gd name="connsiteY3" fmla="*/ 441474 h 441474"/>
              <a:gd name="connsiteX4" fmla="*/ 0 w 1552218"/>
              <a:gd name="connsiteY4" fmla="*/ 441474 h 441474"/>
              <a:gd name="connsiteX5" fmla="*/ 0 w 1552218"/>
              <a:gd name="connsiteY5" fmla="*/ 441474 h 441474"/>
              <a:gd name="connsiteX6" fmla="*/ 571500 w 1552218"/>
              <a:gd name="connsiteY6" fmla="*/ 146210 h 441474"/>
              <a:gd name="connsiteX7" fmla="*/ 741522 w 1552218"/>
              <a:gd name="connsiteY7" fmla="*/ 0 h 441474"/>
              <a:gd name="connsiteX0" fmla="*/ 741522 w 1552218"/>
              <a:gd name="connsiteY0" fmla="*/ 0 h 441474"/>
              <a:gd name="connsiteX1" fmla="*/ 885468 w 1552218"/>
              <a:gd name="connsiteY1" fmla="*/ 134304 h 441474"/>
              <a:gd name="connsiteX2" fmla="*/ 1552218 w 1552218"/>
              <a:gd name="connsiteY2" fmla="*/ 441474 h 441474"/>
              <a:gd name="connsiteX3" fmla="*/ 1552218 w 1552218"/>
              <a:gd name="connsiteY3" fmla="*/ 441474 h 441474"/>
              <a:gd name="connsiteX4" fmla="*/ 0 w 1552218"/>
              <a:gd name="connsiteY4" fmla="*/ 441474 h 441474"/>
              <a:gd name="connsiteX5" fmla="*/ 0 w 1552218"/>
              <a:gd name="connsiteY5" fmla="*/ 441474 h 441474"/>
              <a:gd name="connsiteX6" fmla="*/ 571500 w 1552218"/>
              <a:gd name="connsiteY6" fmla="*/ 146210 h 441474"/>
              <a:gd name="connsiteX7" fmla="*/ 741522 w 1552218"/>
              <a:gd name="connsiteY7" fmla="*/ 0 h 441474"/>
              <a:gd name="connsiteX0" fmla="*/ 715328 w 1552218"/>
              <a:gd name="connsiteY0" fmla="*/ 0 h 360511"/>
              <a:gd name="connsiteX1" fmla="*/ 885468 w 1552218"/>
              <a:gd name="connsiteY1" fmla="*/ 53341 h 360511"/>
              <a:gd name="connsiteX2" fmla="*/ 1552218 w 1552218"/>
              <a:gd name="connsiteY2" fmla="*/ 360511 h 360511"/>
              <a:gd name="connsiteX3" fmla="*/ 1552218 w 1552218"/>
              <a:gd name="connsiteY3" fmla="*/ 360511 h 360511"/>
              <a:gd name="connsiteX4" fmla="*/ 0 w 1552218"/>
              <a:gd name="connsiteY4" fmla="*/ 360511 h 360511"/>
              <a:gd name="connsiteX5" fmla="*/ 0 w 1552218"/>
              <a:gd name="connsiteY5" fmla="*/ 360511 h 360511"/>
              <a:gd name="connsiteX6" fmla="*/ 571500 w 1552218"/>
              <a:gd name="connsiteY6" fmla="*/ 65247 h 360511"/>
              <a:gd name="connsiteX7" fmla="*/ 715328 w 1552218"/>
              <a:gd name="connsiteY7" fmla="*/ 0 h 360511"/>
              <a:gd name="connsiteX0" fmla="*/ 715328 w 1552218"/>
              <a:gd name="connsiteY0" fmla="*/ 0 h 360511"/>
              <a:gd name="connsiteX1" fmla="*/ 885468 w 1552218"/>
              <a:gd name="connsiteY1" fmla="*/ 53341 h 360511"/>
              <a:gd name="connsiteX2" fmla="*/ 1552218 w 1552218"/>
              <a:gd name="connsiteY2" fmla="*/ 360511 h 360511"/>
              <a:gd name="connsiteX3" fmla="*/ 1552218 w 1552218"/>
              <a:gd name="connsiteY3" fmla="*/ 360511 h 360511"/>
              <a:gd name="connsiteX4" fmla="*/ 0 w 1552218"/>
              <a:gd name="connsiteY4" fmla="*/ 360511 h 360511"/>
              <a:gd name="connsiteX5" fmla="*/ 0 w 1552218"/>
              <a:gd name="connsiteY5" fmla="*/ 360511 h 360511"/>
              <a:gd name="connsiteX6" fmla="*/ 566738 w 1552218"/>
              <a:gd name="connsiteY6" fmla="*/ 55722 h 360511"/>
              <a:gd name="connsiteX7" fmla="*/ 715328 w 1552218"/>
              <a:gd name="connsiteY7" fmla="*/ 0 h 360511"/>
              <a:gd name="connsiteX0" fmla="*/ 715328 w 1552218"/>
              <a:gd name="connsiteY0" fmla="*/ 0 h 360511"/>
              <a:gd name="connsiteX1" fmla="*/ 885468 w 1552218"/>
              <a:gd name="connsiteY1" fmla="*/ 53341 h 360511"/>
              <a:gd name="connsiteX2" fmla="*/ 1552218 w 1552218"/>
              <a:gd name="connsiteY2" fmla="*/ 360511 h 360511"/>
              <a:gd name="connsiteX3" fmla="*/ 1552218 w 1552218"/>
              <a:gd name="connsiteY3" fmla="*/ 360511 h 360511"/>
              <a:gd name="connsiteX4" fmla="*/ 0 w 1552218"/>
              <a:gd name="connsiteY4" fmla="*/ 360511 h 360511"/>
              <a:gd name="connsiteX5" fmla="*/ 0 w 1552218"/>
              <a:gd name="connsiteY5" fmla="*/ 360511 h 360511"/>
              <a:gd name="connsiteX6" fmla="*/ 566738 w 1552218"/>
              <a:gd name="connsiteY6" fmla="*/ 55722 h 360511"/>
              <a:gd name="connsiteX7" fmla="*/ 715328 w 1552218"/>
              <a:gd name="connsiteY7" fmla="*/ 0 h 360511"/>
              <a:gd name="connsiteX0" fmla="*/ 715328 w 1552218"/>
              <a:gd name="connsiteY0" fmla="*/ 0 h 360511"/>
              <a:gd name="connsiteX1" fmla="*/ 885468 w 1552218"/>
              <a:gd name="connsiteY1" fmla="*/ 53341 h 360511"/>
              <a:gd name="connsiteX2" fmla="*/ 1552218 w 1552218"/>
              <a:gd name="connsiteY2" fmla="*/ 360511 h 360511"/>
              <a:gd name="connsiteX3" fmla="*/ 1552218 w 1552218"/>
              <a:gd name="connsiteY3" fmla="*/ 360511 h 360511"/>
              <a:gd name="connsiteX4" fmla="*/ 0 w 1552218"/>
              <a:gd name="connsiteY4" fmla="*/ 360511 h 360511"/>
              <a:gd name="connsiteX5" fmla="*/ 0 w 1552218"/>
              <a:gd name="connsiteY5" fmla="*/ 360511 h 360511"/>
              <a:gd name="connsiteX6" fmla="*/ 566738 w 1552218"/>
              <a:gd name="connsiteY6" fmla="*/ 55722 h 360511"/>
              <a:gd name="connsiteX7" fmla="*/ 715328 w 1552218"/>
              <a:gd name="connsiteY7" fmla="*/ 0 h 360511"/>
              <a:gd name="connsiteX0" fmla="*/ 715328 w 1552218"/>
              <a:gd name="connsiteY0" fmla="*/ 0 h 360511"/>
              <a:gd name="connsiteX1" fmla="*/ 885468 w 1552218"/>
              <a:gd name="connsiteY1" fmla="*/ 53341 h 360511"/>
              <a:gd name="connsiteX2" fmla="*/ 1552218 w 1552218"/>
              <a:gd name="connsiteY2" fmla="*/ 360511 h 360511"/>
              <a:gd name="connsiteX3" fmla="*/ 1552218 w 1552218"/>
              <a:gd name="connsiteY3" fmla="*/ 360511 h 360511"/>
              <a:gd name="connsiteX4" fmla="*/ 0 w 1552218"/>
              <a:gd name="connsiteY4" fmla="*/ 360511 h 360511"/>
              <a:gd name="connsiteX5" fmla="*/ 0 w 1552218"/>
              <a:gd name="connsiteY5" fmla="*/ 360511 h 360511"/>
              <a:gd name="connsiteX6" fmla="*/ 566738 w 1552218"/>
              <a:gd name="connsiteY6" fmla="*/ 55722 h 360511"/>
              <a:gd name="connsiteX7" fmla="*/ 715328 w 1552218"/>
              <a:gd name="connsiteY7" fmla="*/ 0 h 360511"/>
              <a:gd name="connsiteX0" fmla="*/ 715328 w 1552218"/>
              <a:gd name="connsiteY0" fmla="*/ 17 h 360528"/>
              <a:gd name="connsiteX1" fmla="*/ 885468 w 1552218"/>
              <a:gd name="connsiteY1" fmla="*/ 53358 h 360528"/>
              <a:gd name="connsiteX2" fmla="*/ 1552218 w 1552218"/>
              <a:gd name="connsiteY2" fmla="*/ 360528 h 360528"/>
              <a:gd name="connsiteX3" fmla="*/ 1552218 w 1552218"/>
              <a:gd name="connsiteY3" fmla="*/ 360528 h 360528"/>
              <a:gd name="connsiteX4" fmla="*/ 0 w 1552218"/>
              <a:gd name="connsiteY4" fmla="*/ 360528 h 360528"/>
              <a:gd name="connsiteX5" fmla="*/ 0 w 1552218"/>
              <a:gd name="connsiteY5" fmla="*/ 360528 h 360528"/>
              <a:gd name="connsiteX6" fmla="*/ 566738 w 1552218"/>
              <a:gd name="connsiteY6" fmla="*/ 55739 h 360528"/>
              <a:gd name="connsiteX7" fmla="*/ 715328 w 1552218"/>
              <a:gd name="connsiteY7" fmla="*/ 17 h 360528"/>
              <a:gd name="connsiteX0" fmla="*/ 715328 w 1552218"/>
              <a:gd name="connsiteY0" fmla="*/ 5 h 360516"/>
              <a:gd name="connsiteX1" fmla="*/ 956906 w 1552218"/>
              <a:gd name="connsiteY1" fmla="*/ 84302 h 360516"/>
              <a:gd name="connsiteX2" fmla="*/ 1552218 w 1552218"/>
              <a:gd name="connsiteY2" fmla="*/ 360516 h 360516"/>
              <a:gd name="connsiteX3" fmla="*/ 1552218 w 1552218"/>
              <a:gd name="connsiteY3" fmla="*/ 360516 h 360516"/>
              <a:gd name="connsiteX4" fmla="*/ 0 w 1552218"/>
              <a:gd name="connsiteY4" fmla="*/ 360516 h 360516"/>
              <a:gd name="connsiteX5" fmla="*/ 0 w 1552218"/>
              <a:gd name="connsiteY5" fmla="*/ 360516 h 360516"/>
              <a:gd name="connsiteX6" fmla="*/ 566738 w 1552218"/>
              <a:gd name="connsiteY6" fmla="*/ 55727 h 360516"/>
              <a:gd name="connsiteX7" fmla="*/ 715328 w 1552218"/>
              <a:gd name="connsiteY7" fmla="*/ 5 h 360516"/>
              <a:gd name="connsiteX0" fmla="*/ 715328 w 1552218"/>
              <a:gd name="connsiteY0" fmla="*/ 4 h 360515"/>
              <a:gd name="connsiteX1" fmla="*/ 956906 w 1552218"/>
              <a:gd name="connsiteY1" fmla="*/ 84301 h 360515"/>
              <a:gd name="connsiteX2" fmla="*/ 1552218 w 1552218"/>
              <a:gd name="connsiteY2" fmla="*/ 360515 h 360515"/>
              <a:gd name="connsiteX3" fmla="*/ 1552218 w 1552218"/>
              <a:gd name="connsiteY3" fmla="*/ 360515 h 360515"/>
              <a:gd name="connsiteX4" fmla="*/ 0 w 1552218"/>
              <a:gd name="connsiteY4" fmla="*/ 360515 h 360515"/>
              <a:gd name="connsiteX5" fmla="*/ 0 w 1552218"/>
              <a:gd name="connsiteY5" fmla="*/ 360515 h 360515"/>
              <a:gd name="connsiteX6" fmla="*/ 566738 w 1552218"/>
              <a:gd name="connsiteY6" fmla="*/ 55726 h 360515"/>
              <a:gd name="connsiteX7" fmla="*/ 715328 w 1552218"/>
              <a:gd name="connsiteY7" fmla="*/ 4 h 360515"/>
              <a:gd name="connsiteX0" fmla="*/ 715328 w 1552218"/>
              <a:gd name="connsiteY0" fmla="*/ 4 h 360515"/>
              <a:gd name="connsiteX1" fmla="*/ 956906 w 1552218"/>
              <a:gd name="connsiteY1" fmla="*/ 84301 h 360515"/>
              <a:gd name="connsiteX2" fmla="*/ 1552218 w 1552218"/>
              <a:gd name="connsiteY2" fmla="*/ 360515 h 360515"/>
              <a:gd name="connsiteX3" fmla="*/ 1552218 w 1552218"/>
              <a:gd name="connsiteY3" fmla="*/ 360515 h 360515"/>
              <a:gd name="connsiteX4" fmla="*/ 0 w 1552218"/>
              <a:gd name="connsiteY4" fmla="*/ 360515 h 360515"/>
              <a:gd name="connsiteX5" fmla="*/ 0 w 1552218"/>
              <a:gd name="connsiteY5" fmla="*/ 360515 h 360515"/>
              <a:gd name="connsiteX6" fmla="*/ 566738 w 1552218"/>
              <a:gd name="connsiteY6" fmla="*/ 55726 h 360515"/>
              <a:gd name="connsiteX7" fmla="*/ 715328 w 1552218"/>
              <a:gd name="connsiteY7" fmla="*/ 4 h 360515"/>
              <a:gd name="connsiteX0" fmla="*/ 715328 w 1552218"/>
              <a:gd name="connsiteY0" fmla="*/ 4 h 360515"/>
              <a:gd name="connsiteX1" fmla="*/ 956906 w 1552218"/>
              <a:gd name="connsiteY1" fmla="*/ 84301 h 360515"/>
              <a:gd name="connsiteX2" fmla="*/ 1552218 w 1552218"/>
              <a:gd name="connsiteY2" fmla="*/ 360515 h 360515"/>
              <a:gd name="connsiteX3" fmla="*/ 1552218 w 1552218"/>
              <a:gd name="connsiteY3" fmla="*/ 360515 h 360515"/>
              <a:gd name="connsiteX4" fmla="*/ 0 w 1552218"/>
              <a:gd name="connsiteY4" fmla="*/ 360515 h 360515"/>
              <a:gd name="connsiteX5" fmla="*/ 0 w 1552218"/>
              <a:gd name="connsiteY5" fmla="*/ 360515 h 360515"/>
              <a:gd name="connsiteX6" fmla="*/ 488156 w 1552218"/>
              <a:gd name="connsiteY6" fmla="*/ 103351 h 360515"/>
              <a:gd name="connsiteX7" fmla="*/ 715328 w 1552218"/>
              <a:gd name="connsiteY7" fmla="*/ 4 h 360515"/>
              <a:gd name="connsiteX0" fmla="*/ 715328 w 1552218"/>
              <a:gd name="connsiteY0" fmla="*/ 4 h 360515"/>
              <a:gd name="connsiteX1" fmla="*/ 956906 w 1552218"/>
              <a:gd name="connsiteY1" fmla="*/ 84301 h 360515"/>
              <a:gd name="connsiteX2" fmla="*/ 1552218 w 1552218"/>
              <a:gd name="connsiteY2" fmla="*/ 360515 h 360515"/>
              <a:gd name="connsiteX3" fmla="*/ 1552218 w 1552218"/>
              <a:gd name="connsiteY3" fmla="*/ 360515 h 360515"/>
              <a:gd name="connsiteX4" fmla="*/ 0 w 1552218"/>
              <a:gd name="connsiteY4" fmla="*/ 360515 h 360515"/>
              <a:gd name="connsiteX5" fmla="*/ 0 w 1552218"/>
              <a:gd name="connsiteY5" fmla="*/ 360515 h 360515"/>
              <a:gd name="connsiteX6" fmla="*/ 488156 w 1552218"/>
              <a:gd name="connsiteY6" fmla="*/ 103351 h 360515"/>
              <a:gd name="connsiteX7" fmla="*/ 715328 w 1552218"/>
              <a:gd name="connsiteY7" fmla="*/ 4 h 360515"/>
              <a:gd name="connsiteX0" fmla="*/ 715328 w 1552218"/>
              <a:gd name="connsiteY0" fmla="*/ 4 h 360515"/>
              <a:gd name="connsiteX1" fmla="*/ 956906 w 1552218"/>
              <a:gd name="connsiteY1" fmla="*/ 84301 h 360515"/>
              <a:gd name="connsiteX2" fmla="*/ 1552218 w 1552218"/>
              <a:gd name="connsiteY2" fmla="*/ 360515 h 360515"/>
              <a:gd name="connsiteX3" fmla="*/ 1552218 w 1552218"/>
              <a:gd name="connsiteY3" fmla="*/ 360515 h 360515"/>
              <a:gd name="connsiteX4" fmla="*/ 0 w 1552218"/>
              <a:gd name="connsiteY4" fmla="*/ 360515 h 360515"/>
              <a:gd name="connsiteX5" fmla="*/ 0 w 1552218"/>
              <a:gd name="connsiteY5" fmla="*/ 360515 h 360515"/>
              <a:gd name="connsiteX6" fmla="*/ 488156 w 1552218"/>
              <a:gd name="connsiteY6" fmla="*/ 103351 h 360515"/>
              <a:gd name="connsiteX7" fmla="*/ 715328 w 1552218"/>
              <a:gd name="connsiteY7" fmla="*/ 4 h 360515"/>
              <a:gd name="connsiteX0" fmla="*/ 715328 w 1552218"/>
              <a:gd name="connsiteY0" fmla="*/ 0 h 360511"/>
              <a:gd name="connsiteX1" fmla="*/ 956906 w 1552218"/>
              <a:gd name="connsiteY1" fmla="*/ 84297 h 360511"/>
              <a:gd name="connsiteX2" fmla="*/ 1552218 w 1552218"/>
              <a:gd name="connsiteY2" fmla="*/ 360511 h 360511"/>
              <a:gd name="connsiteX3" fmla="*/ 1552218 w 1552218"/>
              <a:gd name="connsiteY3" fmla="*/ 360511 h 360511"/>
              <a:gd name="connsiteX4" fmla="*/ 0 w 1552218"/>
              <a:gd name="connsiteY4" fmla="*/ 360511 h 360511"/>
              <a:gd name="connsiteX5" fmla="*/ 0 w 1552218"/>
              <a:gd name="connsiteY5" fmla="*/ 360511 h 360511"/>
              <a:gd name="connsiteX6" fmla="*/ 488156 w 1552218"/>
              <a:gd name="connsiteY6" fmla="*/ 103347 h 360511"/>
              <a:gd name="connsiteX7" fmla="*/ 715328 w 1552218"/>
              <a:gd name="connsiteY7" fmla="*/ 0 h 360511"/>
              <a:gd name="connsiteX0" fmla="*/ 715328 w 1552218"/>
              <a:gd name="connsiteY0" fmla="*/ 0 h 360511"/>
              <a:gd name="connsiteX1" fmla="*/ 956906 w 1552218"/>
              <a:gd name="connsiteY1" fmla="*/ 84297 h 360511"/>
              <a:gd name="connsiteX2" fmla="*/ 1552218 w 1552218"/>
              <a:gd name="connsiteY2" fmla="*/ 360511 h 360511"/>
              <a:gd name="connsiteX3" fmla="*/ 1552218 w 1552218"/>
              <a:gd name="connsiteY3" fmla="*/ 360511 h 360511"/>
              <a:gd name="connsiteX4" fmla="*/ 0 w 1552218"/>
              <a:gd name="connsiteY4" fmla="*/ 360511 h 360511"/>
              <a:gd name="connsiteX5" fmla="*/ 0 w 1552218"/>
              <a:gd name="connsiteY5" fmla="*/ 360511 h 360511"/>
              <a:gd name="connsiteX6" fmla="*/ 488156 w 1552218"/>
              <a:gd name="connsiteY6" fmla="*/ 103347 h 360511"/>
              <a:gd name="connsiteX7" fmla="*/ 715328 w 1552218"/>
              <a:gd name="connsiteY7" fmla="*/ 0 h 360511"/>
              <a:gd name="connsiteX0" fmla="*/ 776428 w 1552218"/>
              <a:gd name="connsiteY0" fmla="*/ 0 h 363492"/>
              <a:gd name="connsiteX1" fmla="*/ 956906 w 1552218"/>
              <a:gd name="connsiteY1" fmla="*/ 87278 h 363492"/>
              <a:gd name="connsiteX2" fmla="*/ 1552218 w 1552218"/>
              <a:gd name="connsiteY2" fmla="*/ 363492 h 363492"/>
              <a:gd name="connsiteX3" fmla="*/ 1552218 w 1552218"/>
              <a:gd name="connsiteY3" fmla="*/ 363492 h 363492"/>
              <a:gd name="connsiteX4" fmla="*/ 0 w 1552218"/>
              <a:gd name="connsiteY4" fmla="*/ 363492 h 363492"/>
              <a:gd name="connsiteX5" fmla="*/ 0 w 1552218"/>
              <a:gd name="connsiteY5" fmla="*/ 363492 h 363492"/>
              <a:gd name="connsiteX6" fmla="*/ 488156 w 1552218"/>
              <a:gd name="connsiteY6" fmla="*/ 106328 h 363492"/>
              <a:gd name="connsiteX7" fmla="*/ 776428 w 1552218"/>
              <a:gd name="connsiteY7" fmla="*/ 0 h 363492"/>
              <a:gd name="connsiteX0" fmla="*/ 776428 w 1552218"/>
              <a:gd name="connsiteY0" fmla="*/ 0 h 363492"/>
              <a:gd name="connsiteX1" fmla="*/ 995653 w 1552218"/>
              <a:gd name="connsiteY1" fmla="*/ 84297 h 363492"/>
              <a:gd name="connsiteX2" fmla="*/ 1552218 w 1552218"/>
              <a:gd name="connsiteY2" fmla="*/ 363492 h 363492"/>
              <a:gd name="connsiteX3" fmla="*/ 1552218 w 1552218"/>
              <a:gd name="connsiteY3" fmla="*/ 363492 h 363492"/>
              <a:gd name="connsiteX4" fmla="*/ 0 w 1552218"/>
              <a:gd name="connsiteY4" fmla="*/ 363492 h 363492"/>
              <a:gd name="connsiteX5" fmla="*/ 0 w 1552218"/>
              <a:gd name="connsiteY5" fmla="*/ 363492 h 363492"/>
              <a:gd name="connsiteX6" fmla="*/ 488156 w 1552218"/>
              <a:gd name="connsiteY6" fmla="*/ 106328 h 363492"/>
              <a:gd name="connsiteX7" fmla="*/ 776428 w 1552218"/>
              <a:gd name="connsiteY7" fmla="*/ 0 h 363492"/>
              <a:gd name="connsiteX0" fmla="*/ 776428 w 1552218"/>
              <a:gd name="connsiteY0" fmla="*/ 0 h 363492"/>
              <a:gd name="connsiteX1" fmla="*/ 995653 w 1552218"/>
              <a:gd name="connsiteY1" fmla="*/ 84297 h 363492"/>
              <a:gd name="connsiteX2" fmla="*/ 1552218 w 1552218"/>
              <a:gd name="connsiteY2" fmla="*/ 363492 h 363492"/>
              <a:gd name="connsiteX3" fmla="*/ 1552218 w 1552218"/>
              <a:gd name="connsiteY3" fmla="*/ 363492 h 363492"/>
              <a:gd name="connsiteX4" fmla="*/ 0 w 1552218"/>
              <a:gd name="connsiteY4" fmla="*/ 363492 h 363492"/>
              <a:gd name="connsiteX5" fmla="*/ 0 w 1552218"/>
              <a:gd name="connsiteY5" fmla="*/ 363492 h 363492"/>
              <a:gd name="connsiteX6" fmla="*/ 558198 w 1552218"/>
              <a:gd name="connsiteY6" fmla="*/ 86955 h 363492"/>
              <a:gd name="connsiteX7" fmla="*/ 776428 w 1552218"/>
              <a:gd name="connsiteY7" fmla="*/ 0 h 363492"/>
              <a:gd name="connsiteX0" fmla="*/ 776428 w 1552218"/>
              <a:gd name="connsiteY0" fmla="*/ 0 h 363492"/>
              <a:gd name="connsiteX1" fmla="*/ 995653 w 1552218"/>
              <a:gd name="connsiteY1" fmla="*/ 84297 h 363492"/>
              <a:gd name="connsiteX2" fmla="*/ 1552218 w 1552218"/>
              <a:gd name="connsiteY2" fmla="*/ 363492 h 363492"/>
              <a:gd name="connsiteX3" fmla="*/ 1552218 w 1552218"/>
              <a:gd name="connsiteY3" fmla="*/ 363492 h 363492"/>
              <a:gd name="connsiteX4" fmla="*/ 0 w 1552218"/>
              <a:gd name="connsiteY4" fmla="*/ 363492 h 363492"/>
              <a:gd name="connsiteX5" fmla="*/ 0 w 1552218"/>
              <a:gd name="connsiteY5" fmla="*/ 363492 h 363492"/>
              <a:gd name="connsiteX6" fmla="*/ 558198 w 1552218"/>
              <a:gd name="connsiteY6" fmla="*/ 86955 h 363492"/>
              <a:gd name="connsiteX7" fmla="*/ 776428 w 1552218"/>
              <a:gd name="connsiteY7" fmla="*/ 0 h 363492"/>
              <a:gd name="connsiteX0" fmla="*/ 776428 w 1552218"/>
              <a:gd name="connsiteY0" fmla="*/ 0 h 363492"/>
              <a:gd name="connsiteX1" fmla="*/ 995653 w 1552218"/>
              <a:gd name="connsiteY1" fmla="*/ 84297 h 363492"/>
              <a:gd name="connsiteX2" fmla="*/ 1552218 w 1552218"/>
              <a:gd name="connsiteY2" fmla="*/ 363492 h 363492"/>
              <a:gd name="connsiteX3" fmla="*/ 1552218 w 1552218"/>
              <a:gd name="connsiteY3" fmla="*/ 363492 h 363492"/>
              <a:gd name="connsiteX4" fmla="*/ 0 w 1552218"/>
              <a:gd name="connsiteY4" fmla="*/ 363492 h 363492"/>
              <a:gd name="connsiteX5" fmla="*/ 0 w 1552218"/>
              <a:gd name="connsiteY5" fmla="*/ 363492 h 363492"/>
              <a:gd name="connsiteX6" fmla="*/ 558198 w 1552218"/>
              <a:gd name="connsiteY6" fmla="*/ 86955 h 363492"/>
              <a:gd name="connsiteX7" fmla="*/ 776428 w 1552218"/>
              <a:gd name="connsiteY7" fmla="*/ 0 h 363492"/>
              <a:gd name="connsiteX0" fmla="*/ 776428 w 1552218"/>
              <a:gd name="connsiteY0" fmla="*/ 0 h 363492"/>
              <a:gd name="connsiteX1" fmla="*/ 995653 w 1552218"/>
              <a:gd name="connsiteY1" fmla="*/ 84297 h 363492"/>
              <a:gd name="connsiteX2" fmla="*/ 1552218 w 1552218"/>
              <a:gd name="connsiteY2" fmla="*/ 363492 h 363492"/>
              <a:gd name="connsiteX3" fmla="*/ 1552218 w 1552218"/>
              <a:gd name="connsiteY3" fmla="*/ 363492 h 363492"/>
              <a:gd name="connsiteX4" fmla="*/ 0 w 1552218"/>
              <a:gd name="connsiteY4" fmla="*/ 363492 h 363492"/>
              <a:gd name="connsiteX5" fmla="*/ 0 w 1552218"/>
              <a:gd name="connsiteY5" fmla="*/ 363492 h 363492"/>
              <a:gd name="connsiteX6" fmla="*/ 558198 w 1552218"/>
              <a:gd name="connsiteY6" fmla="*/ 86955 h 363492"/>
              <a:gd name="connsiteX7" fmla="*/ 776428 w 1552218"/>
              <a:gd name="connsiteY7" fmla="*/ 0 h 363492"/>
              <a:gd name="connsiteX0" fmla="*/ 776428 w 1552218"/>
              <a:gd name="connsiteY0" fmla="*/ 0 h 363492"/>
              <a:gd name="connsiteX1" fmla="*/ 995653 w 1552218"/>
              <a:gd name="connsiteY1" fmla="*/ 84297 h 363492"/>
              <a:gd name="connsiteX2" fmla="*/ 1552218 w 1552218"/>
              <a:gd name="connsiteY2" fmla="*/ 363492 h 363492"/>
              <a:gd name="connsiteX3" fmla="*/ 1552218 w 1552218"/>
              <a:gd name="connsiteY3" fmla="*/ 363492 h 363492"/>
              <a:gd name="connsiteX4" fmla="*/ 0 w 1552218"/>
              <a:gd name="connsiteY4" fmla="*/ 363492 h 363492"/>
              <a:gd name="connsiteX5" fmla="*/ 0 w 1552218"/>
              <a:gd name="connsiteY5" fmla="*/ 363492 h 363492"/>
              <a:gd name="connsiteX6" fmla="*/ 558198 w 1552218"/>
              <a:gd name="connsiteY6" fmla="*/ 86955 h 363492"/>
              <a:gd name="connsiteX7" fmla="*/ 776428 w 1552218"/>
              <a:gd name="connsiteY7" fmla="*/ 0 h 363492"/>
              <a:gd name="connsiteX0" fmla="*/ 773448 w 1552218"/>
              <a:gd name="connsiteY0" fmla="*/ 0 h 347099"/>
              <a:gd name="connsiteX1" fmla="*/ 995653 w 1552218"/>
              <a:gd name="connsiteY1" fmla="*/ 67904 h 347099"/>
              <a:gd name="connsiteX2" fmla="*/ 1552218 w 1552218"/>
              <a:gd name="connsiteY2" fmla="*/ 347099 h 347099"/>
              <a:gd name="connsiteX3" fmla="*/ 1552218 w 1552218"/>
              <a:gd name="connsiteY3" fmla="*/ 347099 h 347099"/>
              <a:gd name="connsiteX4" fmla="*/ 0 w 1552218"/>
              <a:gd name="connsiteY4" fmla="*/ 347099 h 347099"/>
              <a:gd name="connsiteX5" fmla="*/ 0 w 1552218"/>
              <a:gd name="connsiteY5" fmla="*/ 347099 h 347099"/>
              <a:gd name="connsiteX6" fmla="*/ 558198 w 1552218"/>
              <a:gd name="connsiteY6" fmla="*/ 70562 h 347099"/>
              <a:gd name="connsiteX7" fmla="*/ 773448 w 1552218"/>
              <a:gd name="connsiteY7" fmla="*/ 0 h 34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2218" h="347099">
                <a:moveTo>
                  <a:pt x="773448" y="0"/>
                </a:moveTo>
                <a:cubicBezTo>
                  <a:pt x="901595" y="6975"/>
                  <a:pt x="928621" y="32660"/>
                  <a:pt x="995653" y="67904"/>
                </a:cubicBezTo>
                <a:lnTo>
                  <a:pt x="1552218" y="347099"/>
                </a:lnTo>
                <a:lnTo>
                  <a:pt x="1552218" y="347099"/>
                </a:lnTo>
                <a:lnTo>
                  <a:pt x="0" y="347099"/>
                </a:lnTo>
                <a:lnTo>
                  <a:pt x="0" y="347099"/>
                </a:lnTo>
                <a:lnTo>
                  <a:pt x="558198" y="70562"/>
                </a:lnTo>
                <a:cubicBezTo>
                  <a:pt x="620186" y="37925"/>
                  <a:pt x="639559" y="13924"/>
                  <a:pt x="773448" y="0"/>
                </a:cubicBezTo>
                <a:close/>
              </a:path>
            </a:pathLst>
          </a:custGeom>
          <a:solidFill>
            <a:srgbClr val="FF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2" name="Egyenes összekötő 11"/>
          <p:cNvCxnSpPr/>
          <p:nvPr userDrawn="1"/>
        </p:nvCxnSpPr>
        <p:spPr>
          <a:xfrm>
            <a:off x="7305349" y="966133"/>
            <a:ext cx="14983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 userDrawn="1"/>
        </p:nvCxnSpPr>
        <p:spPr>
          <a:xfrm>
            <a:off x="7301426" y="1135094"/>
            <a:ext cx="15022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/>
          <p:cNvSpPr txBox="1"/>
          <p:nvPr userDrawn="1"/>
        </p:nvSpPr>
        <p:spPr>
          <a:xfrm>
            <a:off x="7318251" y="951844"/>
            <a:ext cx="145256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700" dirty="0" smtClean="0"/>
              <a:t>INFO@KIG.HU  |  WWW.KIG.HU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5554" y="1811957"/>
            <a:ext cx="3008313" cy="50405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811957"/>
            <a:ext cx="5111750" cy="4353347"/>
          </a:xfrm>
        </p:spPr>
        <p:txBody>
          <a:bodyPr/>
          <a:lstStyle>
            <a:lvl1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2388021"/>
            <a:ext cx="3008313" cy="37772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pic>
        <p:nvPicPr>
          <p:cNvPr id="15" name="Kép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349" y="289364"/>
            <a:ext cx="1529274" cy="619356"/>
          </a:xfrm>
          <a:prstGeom prst="rect">
            <a:avLst/>
          </a:prstGeom>
        </p:spPr>
      </p:pic>
      <p:cxnSp>
        <p:nvCxnSpPr>
          <p:cNvPr id="17" name="Egyenes összekötő 16"/>
          <p:cNvCxnSpPr/>
          <p:nvPr userDrawn="1"/>
        </p:nvCxnSpPr>
        <p:spPr>
          <a:xfrm>
            <a:off x="539552" y="6448153"/>
            <a:ext cx="80648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zövegdoboz 18"/>
          <p:cNvSpPr txBox="1"/>
          <p:nvPr userDrawn="1"/>
        </p:nvSpPr>
        <p:spPr>
          <a:xfrm>
            <a:off x="1384236" y="6495147"/>
            <a:ext cx="69321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00" spc="300" dirty="0" smtClean="0">
                <a:solidFill>
                  <a:schemeClr val="tx2">
                    <a:lumMod val="75000"/>
                  </a:schemeClr>
                </a:solidFill>
              </a:rPr>
              <a:t>SÁNDOR ISTVÁN ÚJPEST GYERMEKEIÉRT</a:t>
            </a:r>
            <a:r>
              <a:rPr lang="hu-HU" sz="1000" spc="300" baseline="0" dirty="0" smtClean="0">
                <a:solidFill>
                  <a:schemeClr val="tx2">
                    <a:lumMod val="75000"/>
                  </a:schemeClr>
                </a:solidFill>
              </a:rPr>
              <a:t> DÍJJAL KITÜNTETETT ISKOLA</a:t>
            </a:r>
            <a:endParaRPr lang="hu-HU" sz="1000" spc="3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107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 userDrawn="1"/>
        </p:nvSpPr>
        <p:spPr>
          <a:xfrm>
            <a:off x="0" y="-7590"/>
            <a:ext cx="9144000" cy="686559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Úk</a:t>
            </a:r>
            <a:endParaRPr lang="hu-HU" dirty="0"/>
          </a:p>
        </p:txBody>
      </p:sp>
      <p:sp>
        <p:nvSpPr>
          <p:cNvPr id="9" name="Háromszög 6"/>
          <p:cNvSpPr/>
          <p:nvPr userDrawn="1"/>
        </p:nvSpPr>
        <p:spPr>
          <a:xfrm>
            <a:off x="61575" y="185367"/>
            <a:ext cx="9023049" cy="6608961"/>
          </a:xfrm>
          <a:custGeom>
            <a:avLst/>
            <a:gdLst>
              <a:gd name="connsiteX0" fmla="*/ 828092 w 2716367"/>
              <a:gd name="connsiteY0" fmla="*/ 0 h 1656184"/>
              <a:gd name="connsiteX1" fmla="*/ 2440331 w 2716367"/>
              <a:gd name="connsiteY1" fmla="*/ 0 h 1656184"/>
              <a:gd name="connsiteX2" fmla="*/ 2716367 w 2716367"/>
              <a:gd name="connsiteY2" fmla="*/ 276036 h 1656184"/>
              <a:gd name="connsiteX3" fmla="*/ 2716367 w 2716367"/>
              <a:gd name="connsiteY3" fmla="*/ 1656184 h 1656184"/>
              <a:gd name="connsiteX4" fmla="*/ 0 w 2716367"/>
              <a:gd name="connsiteY4" fmla="*/ 1656184 h 1656184"/>
              <a:gd name="connsiteX5" fmla="*/ 0 w 2716367"/>
              <a:gd name="connsiteY5" fmla="*/ 828092 h 1656184"/>
              <a:gd name="connsiteX6" fmla="*/ 828092 w 2716367"/>
              <a:gd name="connsiteY6" fmla="*/ 0 h 1656184"/>
              <a:gd name="connsiteX0" fmla="*/ 828092 w 3545042"/>
              <a:gd name="connsiteY0" fmla="*/ 0 h 1656184"/>
              <a:gd name="connsiteX1" fmla="*/ 2440331 w 3545042"/>
              <a:gd name="connsiteY1" fmla="*/ 0 h 1656184"/>
              <a:gd name="connsiteX2" fmla="*/ 3545042 w 3545042"/>
              <a:gd name="connsiteY2" fmla="*/ 256986 h 1656184"/>
              <a:gd name="connsiteX3" fmla="*/ 2716367 w 3545042"/>
              <a:gd name="connsiteY3" fmla="*/ 1656184 h 1656184"/>
              <a:gd name="connsiteX4" fmla="*/ 0 w 3545042"/>
              <a:gd name="connsiteY4" fmla="*/ 1656184 h 1656184"/>
              <a:gd name="connsiteX5" fmla="*/ 0 w 3545042"/>
              <a:gd name="connsiteY5" fmla="*/ 828092 h 1656184"/>
              <a:gd name="connsiteX6" fmla="*/ 828092 w 3545042"/>
              <a:gd name="connsiteY6" fmla="*/ 0 h 1656184"/>
              <a:gd name="connsiteX0" fmla="*/ 3047417 w 5764367"/>
              <a:gd name="connsiteY0" fmla="*/ 0 h 5028034"/>
              <a:gd name="connsiteX1" fmla="*/ 4659656 w 5764367"/>
              <a:gd name="connsiteY1" fmla="*/ 0 h 5028034"/>
              <a:gd name="connsiteX2" fmla="*/ 5764367 w 5764367"/>
              <a:gd name="connsiteY2" fmla="*/ 256986 h 5028034"/>
              <a:gd name="connsiteX3" fmla="*/ 4935692 w 5764367"/>
              <a:gd name="connsiteY3" fmla="*/ 1656184 h 5028034"/>
              <a:gd name="connsiteX4" fmla="*/ 0 w 5764367"/>
              <a:gd name="connsiteY4" fmla="*/ 5028034 h 5028034"/>
              <a:gd name="connsiteX5" fmla="*/ 2219325 w 5764367"/>
              <a:gd name="connsiteY5" fmla="*/ 828092 h 5028034"/>
              <a:gd name="connsiteX6" fmla="*/ 3047417 w 5764367"/>
              <a:gd name="connsiteY6" fmla="*/ 0 h 5028034"/>
              <a:gd name="connsiteX0" fmla="*/ 3047417 w 9050492"/>
              <a:gd name="connsiteY0" fmla="*/ 0 h 5028034"/>
              <a:gd name="connsiteX1" fmla="*/ 4659656 w 9050492"/>
              <a:gd name="connsiteY1" fmla="*/ 0 h 5028034"/>
              <a:gd name="connsiteX2" fmla="*/ 5764367 w 9050492"/>
              <a:gd name="connsiteY2" fmla="*/ 256986 h 5028034"/>
              <a:gd name="connsiteX3" fmla="*/ 9050492 w 9050492"/>
              <a:gd name="connsiteY3" fmla="*/ 5028034 h 5028034"/>
              <a:gd name="connsiteX4" fmla="*/ 0 w 9050492"/>
              <a:gd name="connsiteY4" fmla="*/ 5028034 h 5028034"/>
              <a:gd name="connsiteX5" fmla="*/ 2219325 w 9050492"/>
              <a:gd name="connsiteY5" fmla="*/ 828092 h 5028034"/>
              <a:gd name="connsiteX6" fmla="*/ 3047417 w 9050492"/>
              <a:gd name="connsiteY6" fmla="*/ 0 h 5028034"/>
              <a:gd name="connsiteX0" fmla="*/ 3047417 w 9050492"/>
              <a:gd name="connsiteY0" fmla="*/ 0 h 5028034"/>
              <a:gd name="connsiteX1" fmla="*/ 4659656 w 9050492"/>
              <a:gd name="connsiteY1" fmla="*/ 0 h 5028034"/>
              <a:gd name="connsiteX2" fmla="*/ 5764367 w 9050492"/>
              <a:gd name="connsiteY2" fmla="*/ 256986 h 5028034"/>
              <a:gd name="connsiteX3" fmla="*/ 9050492 w 9050492"/>
              <a:gd name="connsiteY3" fmla="*/ 5028034 h 5028034"/>
              <a:gd name="connsiteX4" fmla="*/ 0 w 9050492"/>
              <a:gd name="connsiteY4" fmla="*/ 5028034 h 5028034"/>
              <a:gd name="connsiteX5" fmla="*/ 0 w 9050492"/>
              <a:gd name="connsiteY5" fmla="*/ 3466517 h 5028034"/>
              <a:gd name="connsiteX6" fmla="*/ 3047417 w 9050492"/>
              <a:gd name="connsiteY6" fmla="*/ 0 h 5028034"/>
              <a:gd name="connsiteX0" fmla="*/ 4123742 w 9050492"/>
              <a:gd name="connsiteY0" fmla="*/ 2743200 h 5028034"/>
              <a:gd name="connsiteX1" fmla="*/ 4659656 w 9050492"/>
              <a:gd name="connsiteY1" fmla="*/ 0 h 5028034"/>
              <a:gd name="connsiteX2" fmla="*/ 5764367 w 9050492"/>
              <a:gd name="connsiteY2" fmla="*/ 256986 h 5028034"/>
              <a:gd name="connsiteX3" fmla="*/ 9050492 w 9050492"/>
              <a:gd name="connsiteY3" fmla="*/ 5028034 h 5028034"/>
              <a:gd name="connsiteX4" fmla="*/ 0 w 9050492"/>
              <a:gd name="connsiteY4" fmla="*/ 5028034 h 5028034"/>
              <a:gd name="connsiteX5" fmla="*/ 0 w 9050492"/>
              <a:gd name="connsiteY5" fmla="*/ 3466517 h 5028034"/>
              <a:gd name="connsiteX6" fmla="*/ 4123742 w 9050492"/>
              <a:gd name="connsiteY6" fmla="*/ 2743200 h 5028034"/>
              <a:gd name="connsiteX0" fmla="*/ 3723692 w 9050492"/>
              <a:gd name="connsiteY0" fmla="*/ 1638300 h 5028034"/>
              <a:gd name="connsiteX1" fmla="*/ 4659656 w 9050492"/>
              <a:gd name="connsiteY1" fmla="*/ 0 h 5028034"/>
              <a:gd name="connsiteX2" fmla="*/ 5764367 w 9050492"/>
              <a:gd name="connsiteY2" fmla="*/ 256986 h 5028034"/>
              <a:gd name="connsiteX3" fmla="*/ 9050492 w 9050492"/>
              <a:gd name="connsiteY3" fmla="*/ 5028034 h 5028034"/>
              <a:gd name="connsiteX4" fmla="*/ 0 w 9050492"/>
              <a:gd name="connsiteY4" fmla="*/ 5028034 h 5028034"/>
              <a:gd name="connsiteX5" fmla="*/ 0 w 9050492"/>
              <a:gd name="connsiteY5" fmla="*/ 3466517 h 5028034"/>
              <a:gd name="connsiteX6" fmla="*/ 3723692 w 9050492"/>
              <a:gd name="connsiteY6" fmla="*/ 1638300 h 5028034"/>
              <a:gd name="connsiteX0" fmla="*/ 3723692 w 9050492"/>
              <a:gd name="connsiteY0" fmla="*/ 1638300 h 5028034"/>
              <a:gd name="connsiteX1" fmla="*/ 4659656 w 9050492"/>
              <a:gd name="connsiteY1" fmla="*/ 0 h 5028034"/>
              <a:gd name="connsiteX2" fmla="*/ 5764367 w 9050492"/>
              <a:gd name="connsiteY2" fmla="*/ 256986 h 5028034"/>
              <a:gd name="connsiteX3" fmla="*/ 9050492 w 9050492"/>
              <a:gd name="connsiteY3" fmla="*/ 5028034 h 5028034"/>
              <a:gd name="connsiteX4" fmla="*/ 0 w 9050492"/>
              <a:gd name="connsiteY4" fmla="*/ 5028034 h 5028034"/>
              <a:gd name="connsiteX5" fmla="*/ 0 w 9050492"/>
              <a:gd name="connsiteY5" fmla="*/ 3466517 h 5028034"/>
              <a:gd name="connsiteX6" fmla="*/ 3723692 w 9050492"/>
              <a:gd name="connsiteY6" fmla="*/ 1638300 h 5028034"/>
              <a:gd name="connsiteX0" fmla="*/ 3723692 w 9050492"/>
              <a:gd name="connsiteY0" fmla="*/ 1638300 h 5028034"/>
              <a:gd name="connsiteX1" fmla="*/ 4659656 w 9050492"/>
              <a:gd name="connsiteY1" fmla="*/ 0 h 5028034"/>
              <a:gd name="connsiteX2" fmla="*/ 5764367 w 9050492"/>
              <a:gd name="connsiteY2" fmla="*/ 256986 h 5028034"/>
              <a:gd name="connsiteX3" fmla="*/ 9050492 w 9050492"/>
              <a:gd name="connsiteY3" fmla="*/ 5028034 h 5028034"/>
              <a:gd name="connsiteX4" fmla="*/ 0 w 9050492"/>
              <a:gd name="connsiteY4" fmla="*/ 5028034 h 5028034"/>
              <a:gd name="connsiteX5" fmla="*/ 0 w 9050492"/>
              <a:gd name="connsiteY5" fmla="*/ 3466517 h 5028034"/>
              <a:gd name="connsiteX6" fmla="*/ 3723692 w 9050492"/>
              <a:gd name="connsiteY6" fmla="*/ 1638300 h 5028034"/>
              <a:gd name="connsiteX0" fmla="*/ 3723692 w 9050492"/>
              <a:gd name="connsiteY0" fmla="*/ 1638300 h 5028034"/>
              <a:gd name="connsiteX1" fmla="*/ 4659656 w 9050492"/>
              <a:gd name="connsiteY1" fmla="*/ 0 h 5028034"/>
              <a:gd name="connsiteX2" fmla="*/ 9021917 w 9050492"/>
              <a:gd name="connsiteY2" fmla="*/ 3428811 h 5028034"/>
              <a:gd name="connsiteX3" fmla="*/ 9050492 w 9050492"/>
              <a:gd name="connsiteY3" fmla="*/ 5028034 h 5028034"/>
              <a:gd name="connsiteX4" fmla="*/ 0 w 9050492"/>
              <a:gd name="connsiteY4" fmla="*/ 5028034 h 5028034"/>
              <a:gd name="connsiteX5" fmla="*/ 0 w 9050492"/>
              <a:gd name="connsiteY5" fmla="*/ 3466517 h 5028034"/>
              <a:gd name="connsiteX6" fmla="*/ 3723692 w 9050492"/>
              <a:gd name="connsiteY6" fmla="*/ 1638300 h 5028034"/>
              <a:gd name="connsiteX0" fmla="*/ 3723692 w 9050492"/>
              <a:gd name="connsiteY0" fmla="*/ 0 h 3389734"/>
              <a:gd name="connsiteX1" fmla="*/ 5850281 w 9050492"/>
              <a:gd name="connsiteY1" fmla="*/ 295275 h 3389734"/>
              <a:gd name="connsiteX2" fmla="*/ 9021917 w 9050492"/>
              <a:gd name="connsiteY2" fmla="*/ 1790511 h 3389734"/>
              <a:gd name="connsiteX3" fmla="*/ 9050492 w 9050492"/>
              <a:gd name="connsiteY3" fmla="*/ 3389734 h 3389734"/>
              <a:gd name="connsiteX4" fmla="*/ 0 w 9050492"/>
              <a:gd name="connsiteY4" fmla="*/ 3389734 h 3389734"/>
              <a:gd name="connsiteX5" fmla="*/ 0 w 9050492"/>
              <a:gd name="connsiteY5" fmla="*/ 1828217 h 3389734"/>
              <a:gd name="connsiteX6" fmla="*/ 3723692 w 9050492"/>
              <a:gd name="connsiteY6" fmla="*/ 0 h 3389734"/>
              <a:gd name="connsiteX0" fmla="*/ 3723692 w 9050492"/>
              <a:gd name="connsiteY0" fmla="*/ 0 h 3389734"/>
              <a:gd name="connsiteX1" fmla="*/ 5574056 w 9050492"/>
              <a:gd name="connsiteY1" fmla="*/ 28575 h 3389734"/>
              <a:gd name="connsiteX2" fmla="*/ 9021917 w 9050492"/>
              <a:gd name="connsiteY2" fmla="*/ 1790511 h 3389734"/>
              <a:gd name="connsiteX3" fmla="*/ 9050492 w 9050492"/>
              <a:gd name="connsiteY3" fmla="*/ 3389734 h 3389734"/>
              <a:gd name="connsiteX4" fmla="*/ 0 w 9050492"/>
              <a:gd name="connsiteY4" fmla="*/ 3389734 h 3389734"/>
              <a:gd name="connsiteX5" fmla="*/ 0 w 9050492"/>
              <a:gd name="connsiteY5" fmla="*/ 1828217 h 3389734"/>
              <a:gd name="connsiteX6" fmla="*/ 3723692 w 9050492"/>
              <a:gd name="connsiteY6" fmla="*/ 0 h 3389734"/>
              <a:gd name="connsiteX0" fmla="*/ 3761792 w 9050492"/>
              <a:gd name="connsiteY0" fmla="*/ 0 h 3427834"/>
              <a:gd name="connsiteX1" fmla="*/ 5574056 w 9050492"/>
              <a:gd name="connsiteY1" fmla="*/ 66675 h 3427834"/>
              <a:gd name="connsiteX2" fmla="*/ 9021917 w 9050492"/>
              <a:gd name="connsiteY2" fmla="*/ 1828611 h 3427834"/>
              <a:gd name="connsiteX3" fmla="*/ 9050492 w 9050492"/>
              <a:gd name="connsiteY3" fmla="*/ 3427834 h 3427834"/>
              <a:gd name="connsiteX4" fmla="*/ 0 w 9050492"/>
              <a:gd name="connsiteY4" fmla="*/ 3427834 h 3427834"/>
              <a:gd name="connsiteX5" fmla="*/ 0 w 9050492"/>
              <a:gd name="connsiteY5" fmla="*/ 1866317 h 3427834"/>
              <a:gd name="connsiteX6" fmla="*/ 3761792 w 9050492"/>
              <a:gd name="connsiteY6" fmla="*/ 0 h 3427834"/>
              <a:gd name="connsiteX0" fmla="*/ 3761792 w 9050492"/>
              <a:gd name="connsiteY0" fmla="*/ 202860 h 3630694"/>
              <a:gd name="connsiteX1" fmla="*/ 5574056 w 9050492"/>
              <a:gd name="connsiteY1" fmla="*/ 269535 h 3630694"/>
              <a:gd name="connsiteX2" fmla="*/ 9021917 w 9050492"/>
              <a:gd name="connsiteY2" fmla="*/ 2031471 h 3630694"/>
              <a:gd name="connsiteX3" fmla="*/ 9050492 w 9050492"/>
              <a:gd name="connsiteY3" fmla="*/ 3630694 h 3630694"/>
              <a:gd name="connsiteX4" fmla="*/ 0 w 9050492"/>
              <a:gd name="connsiteY4" fmla="*/ 3630694 h 3630694"/>
              <a:gd name="connsiteX5" fmla="*/ 0 w 9050492"/>
              <a:gd name="connsiteY5" fmla="*/ 2069177 h 3630694"/>
              <a:gd name="connsiteX6" fmla="*/ 3761792 w 9050492"/>
              <a:gd name="connsiteY6" fmla="*/ 202860 h 3630694"/>
              <a:gd name="connsiteX0" fmla="*/ 3761792 w 9050492"/>
              <a:gd name="connsiteY0" fmla="*/ 294347 h 3722181"/>
              <a:gd name="connsiteX1" fmla="*/ 5574056 w 9050492"/>
              <a:gd name="connsiteY1" fmla="*/ 361022 h 3722181"/>
              <a:gd name="connsiteX2" fmla="*/ 9021917 w 9050492"/>
              <a:gd name="connsiteY2" fmla="*/ 2122958 h 3722181"/>
              <a:gd name="connsiteX3" fmla="*/ 9050492 w 9050492"/>
              <a:gd name="connsiteY3" fmla="*/ 3722181 h 3722181"/>
              <a:gd name="connsiteX4" fmla="*/ 0 w 9050492"/>
              <a:gd name="connsiteY4" fmla="*/ 3722181 h 3722181"/>
              <a:gd name="connsiteX5" fmla="*/ 0 w 9050492"/>
              <a:gd name="connsiteY5" fmla="*/ 2160664 h 3722181"/>
              <a:gd name="connsiteX6" fmla="*/ 3761792 w 9050492"/>
              <a:gd name="connsiteY6" fmla="*/ 294347 h 3722181"/>
              <a:gd name="connsiteX0" fmla="*/ 3761792 w 9050492"/>
              <a:gd name="connsiteY0" fmla="*/ 258901 h 3686735"/>
              <a:gd name="connsiteX1" fmla="*/ 5574056 w 9050492"/>
              <a:gd name="connsiteY1" fmla="*/ 325576 h 3686735"/>
              <a:gd name="connsiteX2" fmla="*/ 9021917 w 9050492"/>
              <a:gd name="connsiteY2" fmla="*/ 2087512 h 3686735"/>
              <a:gd name="connsiteX3" fmla="*/ 9050492 w 9050492"/>
              <a:gd name="connsiteY3" fmla="*/ 3686735 h 3686735"/>
              <a:gd name="connsiteX4" fmla="*/ 0 w 9050492"/>
              <a:gd name="connsiteY4" fmla="*/ 3686735 h 3686735"/>
              <a:gd name="connsiteX5" fmla="*/ 0 w 9050492"/>
              <a:gd name="connsiteY5" fmla="*/ 2125218 h 3686735"/>
              <a:gd name="connsiteX6" fmla="*/ 3761792 w 9050492"/>
              <a:gd name="connsiteY6" fmla="*/ 258901 h 3686735"/>
              <a:gd name="connsiteX0" fmla="*/ 3761792 w 9050492"/>
              <a:gd name="connsiteY0" fmla="*/ 278510 h 3706344"/>
              <a:gd name="connsiteX1" fmla="*/ 5574056 w 9050492"/>
              <a:gd name="connsiteY1" fmla="*/ 345185 h 3706344"/>
              <a:gd name="connsiteX2" fmla="*/ 9021917 w 9050492"/>
              <a:gd name="connsiteY2" fmla="*/ 2107121 h 3706344"/>
              <a:gd name="connsiteX3" fmla="*/ 9050492 w 9050492"/>
              <a:gd name="connsiteY3" fmla="*/ 3706344 h 3706344"/>
              <a:gd name="connsiteX4" fmla="*/ 0 w 9050492"/>
              <a:gd name="connsiteY4" fmla="*/ 3706344 h 3706344"/>
              <a:gd name="connsiteX5" fmla="*/ 0 w 9050492"/>
              <a:gd name="connsiteY5" fmla="*/ 2144827 h 3706344"/>
              <a:gd name="connsiteX6" fmla="*/ 3761792 w 9050492"/>
              <a:gd name="connsiteY6" fmla="*/ 278510 h 3706344"/>
              <a:gd name="connsiteX0" fmla="*/ 3761792 w 9050492"/>
              <a:gd name="connsiteY0" fmla="*/ 278510 h 3706344"/>
              <a:gd name="connsiteX1" fmla="*/ 5574056 w 9050492"/>
              <a:gd name="connsiteY1" fmla="*/ 345185 h 3706344"/>
              <a:gd name="connsiteX2" fmla="*/ 9021917 w 9050492"/>
              <a:gd name="connsiteY2" fmla="*/ 2107121 h 3706344"/>
              <a:gd name="connsiteX3" fmla="*/ 9050492 w 9050492"/>
              <a:gd name="connsiteY3" fmla="*/ 3706344 h 3706344"/>
              <a:gd name="connsiteX4" fmla="*/ 0 w 9050492"/>
              <a:gd name="connsiteY4" fmla="*/ 3706344 h 3706344"/>
              <a:gd name="connsiteX5" fmla="*/ 23813 w 9050492"/>
              <a:gd name="connsiteY5" fmla="*/ 2082914 h 3706344"/>
              <a:gd name="connsiteX6" fmla="*/ 3761792 w 9050492"/>
              <a:gd name="connsiteY6" fmla="*/ 278510 h 3706344"/>
              <a:gd name="connsiteX0" fmla="*/ 3737979 w 9026679"/>
              <a:gd name="connsiteY0" fmla="*/ 278510 h 3706344"/>
              <a:gd name="connsiteX1" fmla="*/ 5550243 w 9026679"/>
              <a:gd name="connsiteY1" fmla="*/ 345185 h 3706344"/>
              <a:gd name="connsiteX2" fmla="*/ 8998104 w 9026679"/>
              <a:gd name="connsiteY2" fmla="*/ 2107121 h 3706344"/>
              <a:gd name="connsiteX3" fmla="*/ 9026679 w 9026679"/>
              <a:gd name="connsiteY3" fmla="*/ 3706344 h 3706344"/>
              <a:gd name="connsiteX4" fmla="*/ 57149 w 9026679"/>
              <a:gd name="connsiteY4" fmla="*/ 3687294 h 3706344"/>
              <a:gd name="connsiteX5" fmla="*/ 0 w 9026679"/>
              <a:gd name="connsiteY5" fmla="*/ 2082914 h 3706344"/>
              <a:gd name="connsiteX6" fmla="*/ 3737979 w 9026679"/>
              <a:gd name="connsiteY6" fmla="*/ 278510 h 3706344"/>
              <a:gd name="connsiteX0" fmla="*/ 3742743 w 9031443"/>
              <a:gd name="connsiteY0" fmla="*/ 278510 h 3706344"/>
              <a:gd name="connsiteX1" fmla="*/ 5555007 w 9031443"/>
              <a:gd name="connsiteY1" fmla="*/ 345185 h 3706344"/>
              <a:gd name="connsiteX2" fmla="*/ 9002868 w 9031443"/>
              <a:gd name="connsiteY2" fmla="*/ 2107121 h 3706344"/>
              <a:gd name="connsiteX3" fmla="*/ 9031443 w 9031443"/>
              <a:gd name="connsiteY3" fmla="*/ 3706344 h 3706344"/>
              <a:gd name="connsiteX4" fmla="*/ 0 w 9031443"/>
              <a:gd name="connsiteY4" fmla="*/ 3692057 h 3706344"/>
              <a:gd name="connsiteX5" fmla="*/ 4764 w 9031443"/>
              <a:gd name="connsiteY5" fmla="*/ 2082914 h 3706344"/>
              <a:gd name="connsiteX6" fmla="*/ 3742743 w 9031443"/>
              <a:gd name="connsiteY6" fmla="*/ 278510 h 3706344"/>
              <a:gd name="connsiteX0" fmla="*/ 3742743 w 9002868"/>
              <a:gd name="connsiteY0" fmla="*/ 278510 h 3692057"/>
              <a:gd name="connsiteX1" fmla="*/ 5555007 w 9002868"/>
              <a:gd name="connsiteY1" fmla="*/ 345185 h 3692057"/>
              <a:gd name="connsiteX2" fmla="*/ 9002868 w 9002868"/>
              <a:gd name="connsiteY2" fmla="*/ 2107121 h 3692057"/>
              <a:gd name="connsiteX3" fmla="*/ 8960005 w 9002868"/>
              <a:gd name="connsiteY3" fmla="*/ 3668244 h 3692057"/>
              <a:gd name="connsiteX4" fmla="*/ 0 w 9002868"/>
              <a:gd name="connsiteY4" fmla="*/ 3692057 h 3692057"/>
              <a:gd name="connsiteX5" fmla="*/ 4764 w 9002868"/>
              <a:gd name="connsiteY5" fmla="*/ 2082914 h 3692057"/>
              <a:gd name="connsiteX6" fmla="*/ 3742743 w 9002868"/>
              <a:gd name="connsiteY6" fmla="*/ 278510 h 3692057"/>
              <a:gd name="connsiteX0" fmla="*/ 3742743 w 9017155"/>
              <a:gd name="connsiteY0" fmla="*/ 278510 h 3692057"/>
              <a:gd name="connsiteX1" fmla="*/ 5555007 w 9017155"/>
              <a:gd name="connsiteY1" fmla="*/ 345185 h 3692057"/>
              <a:gd name="connsiteX2" fmla="*/ 9002868 w 9017155"/>
              <a:gd name="connsiteY2" fmla="*/ 2107121 h 3692057"/>
              <a:gd name="connsiteX3" fmla="*/ 9017155 w 9017155"/>
              <a:gd name="connsiteY3" fmla="*/ 3687294 h 3692057"/>
              <a:gd name="connsiteX4" fmla="*/ 0 w 9017155"/>
              <a:gd name="connsiteY4" fmla="*/ 3692057 h 3692057"/>
              <a:gd name="connsiteX5" fmla="*/ 4764 w 9017155"/>
              <a:gd name="connsiteY5" fmla="*/ 2082914 h 3692057"/>
              <a:gd name="connsiteX6" fmla="*/ 3742743 w 9017155"/>
              <a:gd name="connsiteY6" fmla="*/ 278510 h 3692057"/>
              <a:gd name="connsiteX0" fmla="*/ 3742743 w 9045730"/>
              <a:gd name="connsiteY0" fmla="*/ 278510 h 5058894"/>
              <a:gd name="connsiteX1" fmla="*/ 5555007 w 9045730"/>
              <a:gd name="connsiteY1" fmla="*/ 345185 h 5058894"/>
              <a:gd name="connsiteX2" fmla="*/ 9002868 w 9045730"/>
              <a:gd name="connsiteY2" fmla="*/ 2107121 h 5058894"/>
              <a:gd name="connsiteX3" fmla="*/ 9045730 w 9045730"/>
              <a:gd name="connsiteY3" fmla="*/ 5058894 h 5058894"/>
              <a:gd name="connsiteX4" fmla="*/ 0 w 9045730"/>
              <a:gd name="connsiteY4" fmla="*/ 3692057 h 5058894"/>
              <a:gd name="connsiteX5" fmla="*/ 4764 w 9045730"/>
              <a:gd name="connsiteY5" fmla="*/ 2082914 h 5058894"/>
              <a:gd name="connsiteX6" fmla="*/ 3742743 w 9045730"/>
              <a:gd name="connsiteY6" fmla="*/ 278510 h 5058894"/>
              <a:gd name="connsiteX0" fmla="*/ 3752268 w 9055255"/>
              <a:gd name="connsiteY0" fmla="*/ 278510 h 5063657"/>
              <a:gd name="connsiteX1" fmla="*/ 5564532 w 9055255"/>
              <a:gd name="connsiteY1" fmla="*/ 345185 h 5063657"/>
              <a:gd name="connsiteX2" fmla="*/ 9012393 w 9055255"/>
              <a:gd name="connsiteY2" fmla="*/ 2107121 h 5063657"/>
              <a:gd name="connsiteX3" fmla="*/ 9055255 w 9055255"/>
              <a:gd name="connsiteY3" fmla="*/ 5058894 h 5063657"/>
              <a:gd name="connsiteX4" fmla="*/ 0 w 9055255"/>
              <a:gd name="connsiteY4" fmla="*/ 5063657 h 5063657"/>
              <a:gd name="connsiteX5" fmla="*/ 14289 w 9055255"/>
              <a:gd name="connsiteY5" fmla="*/ 2082914 h 5063657"/>
              <a:gd name="connsiteX6" fmla="*/ 3752268 w 9055255"/>
              <a:gd name="connsiteY6" fmla="*/ 278510 h 5063657"/>
              <a:gd name="connsiteX0" fmla="*/ 3752268 w 9026680"/>
              <a:gd name="connsiteY0" fmla="*/ 278510 h 6459069"/>
              <a:gd name="connsiteX1" fmla="*/ 5564532 w 9026680"/>
              <a:gd name="connsiteY1" fmla="*/ 345185 h 6459069"/>
              <a:gd name="connsiteX2" fmla="*/ 9012393 w 9026680"/>
              <a:gd name="connsiteY2" fmla="*/ 2107121 h 6459069"/>
              <a:gd name="connsiteX3" fmla="*/ 9026680 w 9026680"/>
              <a:gd name="connsiteY3" fmla="*/ 6459069 h 6459069"/>
              <a:gd name="connsiteX4" fmla="*/ 0 w 9026680"/>
              <a:gd name="connsiteY4" fmla="*/ 5063657 h 6459069"/>
              <a:gd name="connsiteX5" fmla="*/ 14289 w 9026680"/>
              <a:gd name="connsiteY5" fmla="*/ 2082914 h 6459069"/>
              <a:gd name="connsiteX6" fmla="*/ 3752268 w 9026680"/>
              <a:gd name="connsiteY6" fmla="*/ 278510 h 6459069"/>
              <a:gd name="connsiteX0" fmla="*/ 3742743 w 9017155"/>
              <a:gd name="connsiteY0" fmla="*/ 278510 h 6482882"/>
              <a:gd name="connsiteX1" fmla="*/ 5555007 w 9017155"/>
              <a:gd name="connsiteY1" fmla="*/ 345185 h 6482882"/>
              <a:gd name="connsiteX2" fmla="*/ 9002868 w 9017155"/>
              <a:gd name="connsiteY2" fmla="*/ 2107121 h 6482882"/>
              <a:gd name="connsiteX3" fmla="*/ 9017155 w 9017155"/>
              <a:gd name="connsiteY3" fmla="*/ 6459069 h 6482882"/>
              <a:gd name="connsiteX4" fmla="*/ 0 w 9017155"/>
              <a:gd name="connsiteY4" fmla="*/ 6482882 h 6482882"/>
              <a:gd name="connsiteX5" fmla="*/ 4764 w 9017155"/>
              <a:gd name="connsiteY5" fmla="*/ 2082914 h 6482882"/>
              <a:gd name="connsiteX6" fmla="*/ 3742743 w 9017155"/>
              <a:gd name="connsiteY6" fmla="*/ 278510 h 6482882"/>
              <a:gd name="connsiteX0" fmla="*/ 3142668 w 9017155"/>
              <a:gd name="connsiteY0" fmla="*/ 310891 h 6448588"/>
              <a:gd name="connsiteX1" fmla="*/ 5555007 w 9017155"/>
              <a:gd name="connsiteY1" fmla="*/ 310891 h 6448588"/>
              <a:gd name="connsiteX2" fmla="*/ 9002868 w 9017155"/>
              <a:gd name="connsiteY2" fmla="*/ 2072827 h 6448588"/>
              <a:gd name="connsiteX3" fmla="*/ 9017155 w 9017155"/>
              <a:gd name="connsiteY3" fmla="*/ 6424775 h 6448588"/>
              <a:gd name="connsiteX4" fmla="*/ 0 w 9017155"/>
              <a:gd name="connsiteY4" fmla="*/ 6448588 h 6448588"/>
              <a:gd name="connsiteX5" fmla="*/ 4764 w 9017155"/>
              <a:gd name="connsiteY5" fmla="*/ 2048620 h 6448588"/>
              <a:gd name="connsiteX6" fmla="*/ 3142668 w 9017155"/>
              <a:gd name="connsiteY6" fmla="*/ 310891 h 6448588"/>
              <a:gd name="connsiteX0" fmla="*/ 3142668 w 9017155"/>
              <a:gd name="connsiteY0" fmla="*/ 341827 h 6479524"/>
              <a:gd name="connsiteX1" fmla="*/ 4888257 w 9017155"/>
              <a:gd name="connsiteY1" fmla="*/ 284677 h 6479524"/>
              <a:gd name="connsiteX2" fmla="*/ 9002868 w 9017155"/>
              <a:gd name="connsiteY2" fmla="*/ 2103763 h 6479524"/>
              <a:gd name="connsiteX3" fmla="*/ 9017155 w 9017155"/>
              <a:gd name="connsiteY3" fmla="*/ 6455711 h 6479524"/>
              <a:gd name="connsiteX4" fmla="*/ 0 w 9017155"/>
              <a:gd name="connsiteY4" fmla="*/ 6479524 h 6479524"/>
              <a:gd name="connsiteX5" fmla="*/ 4764 w 9017155"/>
              <a:gd name="connsiteY5" fmla="*/ 2079556 h 6479524"/>
              <a:gd name="connsiteX6" fmla="*/ 3142668 w 9017155"/>
              <a:gd name="connsiteY6" fmla="*/ 341827 h 6479524"/>
              <a:gd name="connsiteX0" fmla="*/ 3142668 w 9017155"/>
              <a:gd name="connsiteY0" fmla="*/ 341827 h 6479524"/>
              <a:gd name="connsiteX1" fmla="*/ 4888257 w 9017155"/>
              <a:gd name="connsiteY1" fmla="*/ 284677 h 6479524"/>
              <a:gd name="connsiteX2" fmla="*/ 9002868 w 9017155"/>
              <a:gd name="connsiteY2" fmla="*/ 2103763 h 6479524"/>
              <a:gd name="connsiteX3" fmla="*/ 9017155 w 9017155"/>
              <a:gd name="connsiteY3" fmla="*/ 6455711 h 6479524"/>
              <a:gd name="connsiteX4" fmla="*/ 0 w 9017155"/>
              <a:gd name="connsiteY4" fmla="*/ 6479524 h 6479524"/>
              <a:gd name="connsiteX5" fmla="*/ 4764 w 9017155"/>
              <a:gd name="connsiteY5" fmla="*/ 1085257 h 6479524"/>
              <a:gd name="connsiteX6" fmla="*/ 3142668 w 9017155"/>
              <a:gd name="connsiteY6" fmla="*/ 341827 h 6479524"/>
              <a:gd name="connsiteX0" fmla="*/ 2547864 w 9017155"/>
              <a:gd name="connsiteY0" fmla="*/ 216487 h 6638270"/>
              <a:gd name="connsiteX1" fmla="*/ 4888257 w 9017155"/>
              <a:gd name="connsiteY1" fmla="*/ 443423 h 6638270"/>
              <a:gd name="connsiteX2" fmla="*/ 9002868 w 9017155"/>
              <a:gd name="connsiteY2" fmla="*/ 2262509 h 6638270"/>
              <a:gd name="connsiteX3" fmla="*/ 9017155 w 9017155"/>
              <a:gd name="connsiteY3" fmla="*/ 6614457 h 6638270"/>
              <a:gd name="connsiteX4" fmla="*/ 0 w 9017155"/>
              <a:gd name="connsiteY4" fmla="*/ 6638270 h 6638270"/>
              <a:gd name="connsiteX5" fmla="*/ 4764 w 9017155"/>
              <a:gd name="connsiteY5" fmla="*/ 1244003 h 6638270"/>
              <a:gd name="connsiteX6" fmla="*/ 2547864 w 9017155"/>
              <a:gd name="connsiteY6" fmla="*/ 216487 h 6638270"/>
              <a:gd name="connsiteX0" fmla="*/ 2547864 w 9017155"/>
              <a:gd name="connsiteY0" fmla="*/ 216487 h 6638270"/>
              <a:gd name="connsiteX1" fmla="*/ 4888257 w 9017155"/>
              <a:gd name="connsiteY1" fmla="*/ 443423 h 6638270"/>
              <a:gd name="connsiteX2" fmla="*/ 9002868 w 9017155"/>
              <a:gd name="connsiteY2" fmla="*/ 2262509 h 6638270"/>
              <a:gd name="connsiteX3" fmla="*/ 9017155 w 9017155"/>
              <a:gd name="connsiteY3" fmla="*/ 6614457 h 6638270"/>
              <a:gd name="connsiteX4" fmla="*/ 0 w 9017155"/>
              <a:gd name="connsiteY4" fmla="*/ 6638270 h 6638270"/>
              <a:gd name="connsiteX5" fmla="*/ 22520 w 9017155"/>
              <a:gd name="connsiteY5" fmla="*/ 1421556 h 6638270"/>
              <a:gd name="connsiteX6" fmla="*/ 2547864 w 9017155"/>
              <a:gd name="connsiteY6" fmla="*/ 216487 h 6638270"/>
              <a:gd name="connsiteX0" fmla="*/ 2553758 w 9023049"/>
              <a:gd name="connsiteY0" fmla="*/ 216487 h 6638270"/>
              <a:gd name="connsiteX1" fmla="*/ 4894151 w 9023049"/>
              <a:gd name="connsiteY1" fmla="*/ 443423 h 6638270"/>
              <a:gd name="connsiteX2" fmla="*/ 9008762 w 9023049"/>
              <a:gd name="connsiteY2" fmla="*/ 2262509 h 6638270"/>
              <a:gd name="connsiteX3" fmla="*/ 9023049 w 9023049"/>
              <a:gd name="connsiteY3" fmla="*/ 6614457 h 6638270"/>
              <a:gd name="connsiteX4" fmla="*/ 5894 w 9023049"/>
              <a:gd name="connsiteY4" fmla="*/ 6638270 h 6638270"/>
              <a:gd name="connsiteX5" fmla="*/ 1781 w 9023049"/>
              <a:gd name="connsiteY5" fmla="*/ 1430434 h 6638270"/>
              <a:gd name="connsiteX6" fmla="*/ 2553758 w 9023049"/>
              <a:gd name="connsiteY6" fmla="*/ 216487 h 6638270"/>
              <a:gd name="connsiteX0" fmla="*/ 2420593 w 9023049"/>
              <a:gd name="connsiteY0" fmla="*/ 231567 h 6608961"/>
              <a:gd name="connsiteX1" fmla="*/ 4894151 w 9023049"/>
              <a:gd name="connsiteY1" fmla="*/ 414114 h 6608961"/>
              <a:gd name="connsiteX2" fmla="*/ 9008762 w 9023049"/>
              <a:gd name="connsiteY2" fmla="*/ 2233200 h 6608961"/>
              <a:gd name="connsiteX3" fmla="*/ 9023049 w 9023049"/>
              <a:gd name="connsiteY3" fmla="*/ 6585148 h 6608961"/>
              <a:gd name="connsiteX4" fmla="*/ 5894 w 9023049"/>
              <a:gd name="connsiteY4" fmla="*/ 6608961 h 6608961"/>
              <a:gd name="connsiteX5" fmla="*/ 1781 w 9023049"/>
              <a:gd name="connsiteY5" fmla="*/ 1401125 h 6608961"/>
              <a:gd name="connsiteX6" fmla="*/ 2420593 w 9023049"/>
              <a:gd name="connsiteY6" fmla="*/ 231567 h 6608961"/>
              <a:gd name="connsiteX0" fmla="*/ 2420593 w 9023049"/>
              <a:gd name="connsiteY0" fmla="*/ 231567 h 6608961"/>
              <a:gd name="connsiteX1" fmla="*/ 4894151 w 9023049"/>
              <a:gd name="connsiteY1" fmla="*/ 414114 h 6608961"/>
              <a:gd name="connsiteX2" fmla="*/ 8999884 w 9023049"/>
              <a:gd name="connsiteY2" fmla="*/ 2073402 h 6608961"/>
              <a:gd name="connsiteX3" fmla="*/ 9023049 w 9023049"/>
              <a:gd name="connsiteY3" fmla="*/ 6585148 h 6608961"/>
              <a:gd name="connsiteX4" fmla="*/ 5894 w 9023049"/>
              <a:gd name="connsiteY4" fmla="*/ 6608961 h 6608961"/>
              <a:gd name="connsiteX5" fmla="*/ 1781 w 9023049"/>
              <a:gd name="connsiteY5" fmla="*/ 1401125 h 6608961"/>
              <a:gd name="connsiteX6" fmla="*/ 2420593 w 9023049"/>
              <a:gd name="connsiteY6" fmla="*/ 231567 h 660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23049" h="6608961">
                <a:moveTo>
                  <a:pt x="2420593" y="231567"/>
                </a:moveTo>
                <a:cubicBezTo>
                  <a:pt x="3177081" y="-165308"/>
                  <a:pt x="4061463" y="-17686"/>
                  <a:pt x="4894151" y="414114"/>
                </a:cubicBezTo>
                <a:lnTo>
                  <a:pt x="8999884" y="2073402"/>
                </a:lnTo>
                <a:cubicBezTo>
                  <a:pt x="9004646" y="3524051"/>
                  <a:pt x="9018287" y="5134499"/>
                  <a:pt x="9023049" y="6585148"/>
                </a:cubicBezTo>
                <a:lnTo>
                  <a:pt x="5894" y="6608961"/>
                </a:lnTo>
                <a:cubicBezTo>
                  <a:pt x="13401" y="4870056"/>
                  <a:pt x="-5726" y="3140030"/>
                  <a:pt x="1781" y="1401125"/>
                </a:cubicBezTo>
                <a:lnTo>
                  <a:pt x="2420593" y="2315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>
              <a:latin typeface="Minion Pro" pitchFamily="18" charset="0"/>
            </a:endParaRPr>
          </a:p>
        </p:txBody>
      </p:sp>
      <p:sp>
        <p:nvSpPr>
          <p:cNvPr id="11" name="Egy oldalon két sarkán levágott téglalap 7"/>
          <p:cNvSpPr/>
          <p:nvPr userDrawn="1"/>
        </p:nvSpPr>
        <p:spPr>
          <a:xfrm rot="10800000">
            <a:off x="147506" y="138068"/>
            <a:ext cx="1832205" cy="409708"/>
          </a:xfrm>
          <a:custGeom>
            <a:avLst/>
            <a:gdLst>
              <a:gd name="connsiteX0" fmla="*/ 120016 w 1552218"/>
              <a:gd name="connsiteY0" fmla="*/ 0 h 720080"/>
              <a:gd name="connsiteX1" fmla="*/ 1432202 w 1552218"/>
              <a:gd name="connsiteY1" fmla="*/ 0 h 720080"/>
              <a:gd name="connsiteX2" fmla="*/ 1552218 w 1552218"/>
              <a:gd name="connsiteY2" fmla="*/ 120016 h 720080"/>
              <a:gd name="connsiteX3" fmla="*/ 1552218 w 1552218"/>
              <a:gd name="connsiteY3" fmla="*/ 720080 h 720080"/>
              <a:gd name="connsiteX4" fmla="*/ 1552218 w 1552218"/>
              <a:gd name="connsiteY4" fmla="*/ 720080 h 720080"/>
              <a:gd name="connsiteX5" fmla="*/ 0 w 1552218"/>
              <a:gd name="connsiteY5" fmla="*/ 720080 h 720080"/>
              <a:gd name="connsiteX6" fmla="*/ 0 w 1552218"/>
              <a:gd name="connsiteY6" fmla="*/ 720080 h 720080"/>
              <a:gd name="connsiteX7" fmla="*/ 0 w 1552218"/>
              <a:gd name="connsiteY7" fmla="*/ 120016 h 720080"/>
              <a:gd name="connsiteX8" fmla="*/ 120016 w 1552218"/>
              <a:gd name="connsiteY8" fmla="*/ 0 h 720080"/>
              <a:gd name="connsiteX0" fmla="*/ 120016 w 1552218"/>
              <a:gd name="connsiteY0" fmla="*/ 0 h 720080"/>
              <a:gd name="connsiteX1" fmla="*/ 1552218 w 1552218"/>
              <a:gd name="connsiteY1" fmla="*/ 120016 h 720080"/>
              <a:gd name="connsiteX2" fmla="*/ 1552218 w 1552218"/>
              <a:gd name="connsiteY2" fmla="*/ 720080 h 720080"/>
              <a:gd name="connsiteX3" fmla="*/ 1552218 w 1552218"/>
              <a:gd name="connsiteY3" fmla="*/ 720080 h 720080"/>
              <a:gd name="connsiteX4" fmla="*/ 0 w 1552218"/>
              <a:gd name="connsiteY4" fmla="*/ 720080 h 720080"/>
              <a:gd name="connsiteX5" fmla="*/ 0 w 1552218"/>
              <a:gd name="connsiteY5" fmla="*/ 720080 h 720080"/>
              <a:gd name="connsiteX6" fmla="*/ 0 w 1552218"/>
              <a:gd name="connsiteY6" fmla="*/ 120016 h 720080"/>
              <a:gd name="connsiteX7" fmla="*/ 120016 w 1552218"/>
              <a:gd name="connsiteY7" fmla="*/ 0 h 720080"/>
              <a:gd name="connsiteX0" fmla="*/ 805816 w 1552218"/>
              <a:gd name="connsiteY0" fmla="*/ 0 h 722461"/>
              <a:gd name="connsiteX1" fmla="*/ 1552218 w 1552218"/>
              <a:gd name="connsiteY1" fmla="*/ 122397 h 722461"/>
              <a:gd name="connsiteX2" fmla="*/ 1552218 w 1552218"/>
              <a:gd name="connsiteY2" fmla="*/ 722461 h 722461"/>
              <a:gd name="connsiteX3" fmla="*/ 1552218 w 1552218"/>
              <a:gd name="connsiteY3" fmla="*/ 722461 h 722461"/>
              <a:gd name="connsiteX4" fmla="*/ 0 w 1552218"/>
              <a:gd name="connsiteY4" fmla="*/ 722461 h 722461"/>
              <a:gd name="connsiteX5" fmla="*/ 0 w 1552218"/>
              <a:gd name="connsiteY5" fmla="*/ 722461 h 722461"/>
              <a:gd name="connsiteX6" fmla="*/ 0 w 1552218"/>
              <a:gd name="connsiteY6" fmla="*/ 122397 h 722461"/>
              <a:gd name="connsiteX7" fmla="*/ 805816 w 1552218"/>
              <a:gd name="connsiteY7" fmla="*/ 0 h 722461"/>
              <a:gd name="connsiteX0" fmla="*/ 805816 w 1552218"/>
              <a:gd name="connsiteY0" fmla="*/ 0 h 722461"/>
              <a:gd name="connsiteX1" fmla="*/ 885468 w 1552218"/>
              <a:gd name="connsiteY1" fmla="*/ 415291 h 722461"/>
              <a:gd name="connsiteX2" fmla="*/ 1552218 w 1552218"/>
              <a:gd name="connsiteY2" fmla="*/ 722461 h 722461"/>
              <a:gd name="connsiteX3" fmla="*/ 1552218 w 1552218"/>
              <a:gd name="connsiteY3" fmla="*/ 722461 h 722461"/>
              <a:gd name="connsiteX4" fmla="*/ 0 w 1552218"/>
              <a:gd name="connsiteY4" fmla="*/ 722461 h 722461"/>
              <a:gd name="connsiteX5" fmla="*/ 0 w 1552218"/>
              <a:gd name="connsiteY5" fmla="*/ 722461 h 722461"/>
              <a:gd name="connsiteX6" fmla="*/ 0 w 1552218"/>
              <a:gd name="connsiteY6" fmla="*/ 122397 h 722461"/>
              <a:gd name="connsiteX7" fmla="*/ 805816 w 1552218"/>
              <a:gd name="connsiteY7" fmla="*/ 0 h 722461"/>
              <a:gd name="connsiteX0" fmla="*/ 805816 w 1552218"/>
              <a:gd name="connsiteY0" fmla="*/ 0 h 722461"/>
              <a:gd name="connsiteX1" fmla="*/ 885468 w 1552218"/>
              <a:gd name="connsiteY1" fmla="*/ 415291 h 722461"/>
              <a:gd name="connsiteX2" fmla="*/ 1552218 w 1552218"/>
              <a:gd name="connsiteY2" fmla="*/ 722461 h 722461"/>
              <a:gd name="connsiteX3" fmla="*/ 1552218 w 1552218"/>
              <a:gd name="connsiteY3" fmla="*/ 722461 h 722461"/>
              <a:gd name="connsiteX4" fmla="*/ 0 w 1552218"/>
              <a:gd name="connsiteY4" fmla="*/ 722461 h 722461"/>
              <a:gd name="connsiteX5" fmla="*/ 0 w 1552218"/>
              <a:gd name="connsiteY5" fmla="*/ 722461 h 722461"/>
              <a:gd name="connsiteX6" fmla="*/ 571500 w 1552218"/>
              <a:gd name="connsiteY6" fmla="*/ 427197 h 722461"/>
              <a:gd name="connsiteX7" fmla="*/ 805816 w 1552218"/>
              <a:gd name="connsiteY7" fmla="*/ 0 h 722461"/>
              <a:gd name="connsiteX0" fmla="*/ 741522 w 1552218"/>
              <a:gd name="connsiteY0" fmla="*/ 0 h 441474"/>
              <a:gd name="connsiteX1" fmla="*/ 885468 w 1552218"/>
              <a:gd name="connsiteY1" fmla="*/ 134304 h 441474"/>
              <a:gd name="connsiteX2" fmla="*/ 1552218 w 1552218"/>
              <a:gd name="connsiteY2" fmla="*/ 441474 h 441474"/>
              <a:gd name="connsiteX3" fmla="*/ 1552218 w 1552218"/>
              <a:gd name="connsiteY3" fmla="*/ 441474 h 441474"/>
              <a:gd name="connsiteX4" fmla="*/ 0 w 1552218"/>
              <a:gd name="connsiteY4" fmla="*/ 441474 h 441474"/>
              <a:gd name="connsiteX5" fmla="*/ 0 w 1552218"/>
              <a:gd name="connsiteY5" fmla="*/ 441474 h 441474"/>
              <a:gd name="connsiteX6" fmla="*/ 571500 w 1552218"/>
              <a:gd name="connsiteY6" fmla="*/ 146210 h 441474"/>
              <a:gd name="connsiteX7" fmla="*/ 741522 w 1552218"/>
              <a:gd name="connsiteY7" fmla="*/ 0 h 441474"/>
              <a:gd name="connsiteX0" fmla="*/ 741522 w 1552218"/>
              <a:gd name="connsiteY0" fmla="*/ 0 h 441474"/>
              <a:gd name="connsiteX1" fmla="*/ 885468 w 1552218"/>
              <a:gd name="connsiteY1" fmla="*/ 134304 h 441474"/>
              <a:gd name="connsiteX2" fmla="*/ 1552218 w 1552218"/>
              <a:gd name="connsiteY2" fmla="*/ 441474 h 441474"/>
              <a:gd name="connsiteX3" fmla="*/ 1552218 w 1552218"/>
              <a:gd name="connsiteY3" fmla="*/ 441474 h 441474"/>
              <a:gd name="connsiteX4" fmla="*/ 0 w 1552218"/>
              <a:gd name="connsiteY4" fmla="*/ 441474 h 441474"/>
              <a:gd name="connsiteX5" fmla="*/ 0 w 1552218"/>
              <a:gd name="connsiteY5" fmla="*/ 441474 h 441474"/>
              <a:gd name="connsiteX6" fmla="*/ 571500 w 1552218"/>
              <a:gd name="connsiteY6" fmla="*/ 146210 h 441474"/>
              <a:gd name="connsiteX7" fmla="*/ 741522 w 1552218"/>
              <a:gd name="connsiteY7" fmla="*/ 0 h 441474"/>
              <a:gd name="connsiteX0" fmla="*/ 741522 w 1552218"/>
              <a:gd name="connsiteY0" fmla="*/ 0 h 441474"/>
              <a:gd name="connsiteX1" fmla="*/ 885468 w 1552218"/>
              <a:gd name="connsiteY1" fmla="*/ 134304 h 441474"/>
              <a:gd name="connsiteX2" fmla="*/ 1552218 w 1552218"/>
              <a:gd name="connsiteY2" fmla="*/ 441474 h 441474"/>
              <a:gd name="connsiteX3" fmla="*/ 1552218 w 1552218"/>
              <a:gd name="connsiteY3" fmla="*/ 441474 h 441474"/>
              <a:gd name="connsiteX4" fmla="*/ 0 w 1552218"/>
              <a:gd name="connsiteY4" fmla="*/ 441474 h 441474"/>
              <a:gd name="connsiteX5" fmla="*/ 0 w 1552218"/>
              <a:gd name="connsiteY5" fmla="*/ 441474 h 441474"/>
              <a:gd name="connsiteX6" fmla="*/ 571500 w 1552218"/>
              <a:gd name="connsiteY6" fmla="*/ 146210 h 441474"/>
              <a:gd name="connsiteX7" fmla="*/ 741522 w 1552218"/>
              <a:gd name="connsiteY7" fmla="*/ 0 h 441474"/>
              <a:gd name="connsiteX0" fmla="*/ 715328 w 1552218"/>
              <a:gd name="connsiteY0" fmla="*/ 0 h 360511"/>
              <a:gd name="connsiteX1" fmla="*/ 885468 w 1552218"/>
              <a:gd name="connsiteY1" fmla="*/ 53341 h 360511"/>
              <a:gd name="connsiteX2" fmla="*/ 1552218 w 1552218"/>
              <a:gd name="connsiteY2" fmla="*/ 360511 h 360511"/>
              <a:gd name="connsiteX3" fmla="*/ 1552218 w 1552218"/>
              <a:gd name="connsiteY3" fmla="*/ 360511 h 360511"/>
              <a:gd name="connsiteX4" fmla="*/ 0 w 1552218"/>
              <a:gd name="connsiteY4" fmla="*/ 360511 h 360511"/>
              <a:gd name="connsiteX5" fmla="*/ 0 w 1552218"/>
              <a:gd name="connsiteY5" fmla="*/ 360511 h 360511"/>
              <a:gd name="connsiteX6" fmla="*/ 571500 w 1552218"/>
              <a:gd name="connsiteY6" fmla="*/ 65247 h 360511"/>
              <a:gd name="connsiteX7" fmla="*/ 715328 w 1552218"/>
              <a:gd name="connsiteY7" fmla="*/ 0 h 360511"/>
              <a:gd name="connsiteX0" fmla="*/ 715328 w 1552218"/>
              <a:gd name="connsiteY0" fmla="*/ 0 h 360511"/>
              <a:gd name="connsiteX1" fmla="*/ 885468 w 1552218"/>
              <a:gd name="connsiteY1" fmla="*/ 53341 h 360511"/>
              <a:gd name="connsiteX2" fmla="*/ 1552218 w 1552218"/>
              <a:gd name="connsiteY2" fmla="*/ 360511 h 360511"/>
              <a:gd name="connsiteX3" fmla="*/ 1552218 w 1552218"/>
              <a:gd name="connsiteY3" fmla="*/ 360511 h 360511"/>
              <a:gd name="connsiteX4" fmla="*/ 0 w 1552218"/>
              <a:gd name="connsiteY4" fmla="*/ 360511 h 360511"/>
              <a:gd name="connsiteX5" fmla="*/ 0 w 1552218"/>
              <a:gd name="connsiteY5" fmla="*/ 360511 h 360511"/>
              <a:gd name="connsiteX6" fmla="*/ 566738 w 1552218"/>
              <a:gd name="connsiteY6" fmla="*/ 55722 h 360511"/>
              <a:gd name="connsiteX7" fmla="*/ 715328 w 1552218"/>
              <a:gd name="connsiteY7" fmla="*/ 0 h 360511"/>
              <a:gd name="connsiteX0" fmla="*/ 715328 w 1552218"/>
              <a:gd name="connsiteY0" fmla="*/ 0 h 360511"/>
              <a:gd name="connsiteX1" fmla="*/ 885468 w 1552218"/>
              <a:gd name="connsiteY1" fmla="*/ 53341 h 360511"/>
              <a:gd name="connsiteX2" fmla="*/ 1552218 w 1552218"/>
              <a:gd name="connsiteY2" fmla="*/ 360511 h 360511"/>
              <a:gd name="connsiteX3" fmla="*/ 1552218 w 1552218"/>
              <a:gd name="connsiteY3" fmla="*/ 360511 h 360511"/>
              <a:gd name="connsiteX4" fmla="*/ 0 w 1552218"/>
              <a:gd name="connsiteY4" fmla="*/ 360511 h 360511"/>
              <a:gd name="connsiteX5" fmla="*/ 0 w 1552218"/>
              <a:gd name="connsiteY5" fmla="*/ 360511 h 360511"/>
              <a:gd name="connsiteX6" fmla="*/ 566738 w 1552218"/>
              <a:gd name="connsiteY6" fmla="*/ 55722 h 360511"/>
              <a:gd name="connsiteX7" fmla="*/ 715328 w 1552218"/>
              <a:gd name="connsiteY7" fmla="*/ 0 h 360511"/>
              <a:gd name="connsiteX0" fmla="*/ 715328 w 1552218"/>
              <a:gd name="connsiteY0" fmla="*/ 0 h 360511"/>
              <a:gd name="connsiteX1" fmla="*/ 885468 w 1552218"/>
              <a:gd name="connsiteY1" fmla="*/ 53341 h 360511"/>
              <a:gd name="connsiteX2" fmla="*/ 1552218 w 1552218"/>
              <a:gd name="connsiteY2" fmla="*/ 360511 h 360511"/>
              <a:gd name="connsiteX3" fmla="*/ 1552218 w 1552218"/>
              <a:gd name="connsiteY3" fmla="*/ 360511 h 360511"/>
              <a:gd name="connsiteX4" fmla="*/ 0 w 1552218"/>
              <a:gd name="connsiteY4" fmla="*/ 360511 h 360511"/>
              <a:gd name="connsiteX5" fmla="*/ 0 w 1552218"/>
              <a:gd name="connsiteY5" fmla="*/ 360511 h 360511"/>
              <a:gd name="connsiteX6" fmla="*/ 566738 w 1552218"/>
              <a:gd name="connsiteY6" fmla="*/ 55722 h 360511"/>
              <a:gd name="connsiteX7" fmla="*/ 715328 w 1552218"/>
              <a:gd name="connsiteY7" fmla="*/ 0 h 360511"/>
              <a:gd name="connsiteX0" fmla="*/ 715328 w 1552218"/>
              <a:gd name="connsiteY0" fmla="*/ 0 h 360511"/>
              <a:gd name="connsiteX1" fmla="*/ 885468 w 1552218"/>
              <a:gd name="connsiteY1" fmla="*/ 53341 h 360511"/>
              <a:gd name="connsiteX2" fmla="*/ 1552218 w 1552218"/>
              <a:gd name="connsiteY2" fmla="*/ 360511 h 360511"/>
              <a:gd name="connsiteX3" fmla="*/ 1552218 w 1552218"/>
              <a:gd name="connsiteY3" fmla="*/ 360511 h 360511"/>
              <a:gd name="connsiteX4" fmla="*/ 0 w 1552218"/>
              <a:gd name="connsiteY4" fmla="*/ 360511 h 360511"/>
              <a:gd name="connsiteX5" fmla="*/ 0 w 1552218"/>
              <a:gd name="connsiteY5" fmla="*/ 360511 h 360511"/>
              <a:gd name="connsiteX6" fmla="*/ 566738 w 1552218"/>
              <a:gd name="connsiteY6" fmla="*/ 55722 h 360511"/>
              <a:gd name="connsiteX7" fmla="*/ 715328 w 1552218"/>
              <a:gd name="connsiteY7" fmla="*/ 0 h 360511"/>
              <a:gd name="connsiteX0" fmla="*/ 715328 w 1552218"/>
              <a:gd name="connsiteY0" fmla="*/ 17 h 360528"/>
              <a:gd name="connsiteX1" fmla="*/ 885468 w 1552218"/>
              <a:gd name="connsiteY1" fmla="*/ 53358 h 360528"/>
              <a:gd name="connsiteX2" fmla="*/ 1552218 w 1552218"/>
              <a:gd name="connsiteY2" fmla="*/ 360528 h 360528"/>
              <a:gd name="connsiteX3" fmla="*/ 1552218 w 1552218"/>
              <a:gd name="connsiteY3" fmla="*/ 360528 h 360528"/>
              <a:gd name="connsiteX4" fmla="*/ 0 w 1552218"/>
              <a:gd name="connsiteY4" fmla="*/ 360528 h 360528"/>
              <a:gd name="connsiteX5" fmla="*/ 0 w 1552218"/>
              <a:gd name="connsiteY5" fmla="*/ 360528 h 360528"/>
              <a:gd name="connsiteX6" fmla="*/ 566738 w 1552218"/>
              <a:gd name="connsiteY6" fmla="*/ 55739 h 360528"/>
              <a:gd name="connsiteX7" fmla="*/ 715328 w 1552218"/>
              <a:gd name="connsiteY7" fmla="*/ 17 h 360528"/>
              <a:gd name="connsiteX0" fmla="*/ 715328 w 1552218"/>
              <a:gd name="connsiteY0" fmla="*/ 5 h 360516"/>
              <a:gd name="connsiteX1" fmla="*/ 956906 w 1552218"/>
              <a:gd name="connsiteY1" fmla="*/ 84302 h 360516"/>
              <a:gd name="connsiteX2" fmla="*/ 1552218 w 1552218"/>
              <a:gd name="connsiteY2" fmla="*/ 360516 h 360516"/>
              <a:gd name="connsiteX3" fmla="*/ 1552218 w 1552218"/>
              <a:gd name="connsiteY3" fmla="*/ 360516 h 360516"/>
              <a:gd name="connsiteX4" fmla="*/ 0 w 1552218"/>
              <a:gd name="connsiteY4" fmla="*/ 360516 h 360516"/>
              <a:gd name="connsiteX5" fmla="*/ 0 w 1552218"/>
              <a:gd name="connsiteY5" fmla="*/ 360516 h 360516"/>
              <a:gd name="connsiteX6" fmla="*/ 566738 w 1552218"/>
              <a:gd name="connsiteY6" fmla="*/ 55727 h 360516"/>
              <a:gd name="connsiteX7" fmla="*/ 715328 w 1552218"/>
              <a:gd name="connsiteY7" fmla="*/ 5 h 360516"/>
              <a:gd name="connsiteX0" fmla="*/ 715328 w 1552218"/>
              <a:gd name="connsiteY0" fmla="*/ 4 h 360515"/>
              <a:gd name="connsiteX1" fmla="*/ 956906 w 1552218"/>
              <a:gd name="connsiteY1" fmla="*/ 84301 h 360515"/>
              <a:gd name="connsiteX2" fmla="*/ 1552218 w 1552218"/>
              <a:gd name="connsiteY2" fmla="*/ 360515 h 360515"/>
              <a:gd name="connsiteX3" fmla="*/ 1552218 w 1552218"/>
              <a:gd name="connsiteY3" fmla="*/ 360515 h 360515"/>
              <a:gd name="connsiteX4" fmla="*/ 0 w 1552218"/>
              <a:gd name="connsiteY4" fmla="*/ 360515 h 360515"/>
              <a:gd name="connsiteX5" fmla="*/ 0 w 1552218"/>
              <a:gd name="connsiteY5" fmla="*/ 360515 h 360515"/>
              <a:gd name="connsiteX6" fmla="*/ 566738 w 1552218"/>
              <a:gd name="connsiteY6" fmla="*/ 55726 h 360515"/>
              <a:gd name="connsiteX7" fmla="*/ 715328 w 1552218"/>
              <a:gd name="connsiteY7" fmla="*/ 4 h 360515"/>
              <a:gd name="connsiteX0" fmla="*/ 715328 w 1552218"/>
              <a:gd name="connsiteY0" fmla="*/ 4 h 360515"/>
              <a:gd name="connsiteX1" fmla="*/ 956906 w 1552218"/>
              <a:gd name="connsiteY1" fmla="*/ 84301 h 360515"/>
              <a:gd name="connsiteX2" fmla="*/ 1552218 w 1552218"/>
              <a:gd name="connsiteY2" fmla="*/ 360515 h 360515"/>
              <a:gd name="connsiteX3" fmla="*/ 1552218 w 1552218"/>
              <a:gd name="connsiteY3" fmla="*/ 360515 h 360515"/>
              <a:gd name="connsiteX4" fmla="*/ 0 w 1552218"/>
              <a:gd name="connsiteY4" fmla="*/ 360515 h 360515"/>
              <a:gd name="connsiteX5" fmla="*/ 0 w 1552218"/>
              <a:gd name="connsiteY5" fmla="*/ 360515 h 360515"/>
              <a:gd name="connsiteX6" fmla="*/ 566738 w 1552218"/>
              <a:gd name="connsiteY6" fmla="*/ 55726 h 360515"/>
              <a:gd name="connsiteX7" fmla="*/ 715328 w 1552218"/>
              <a:gd name="connsiteY7" fmla="*/ 4 h 360515"/>
              <a:gd name="connsiteX0" fmla="*/ 715328 w 1552218"/>
              <a:gd name="connsiteY0" fmla="*/ 4 h 360515"/>
              <a:gd name="connsiteX1" fmla="*/ 956906 w 1552218"/>
              <a:gd name="connsiteY1" fmla="*/ 84301 h 360515"/>
              <a:gd name="connsiteX2" fmla="*/ 1552218 w 1552218"/>
              <a:gd name="connsiteY2" fmla="*/ 360515 h 360515"/>
              <a:gd name="connsiteX3" fmla="*/ 1552218 w 1552218"/>
              <a:gd name="connsiteY3" fmla="*/ 360515 h 360515"/>
              <a:gd name="connsiteX4" fmla="*/ 0 w 1552218"/>
              <a:gd name="connsiteY4" fmla="*/ 360515 h 360515"/>
              <a:gd name="connsiteX5" fmla="*/ 0 w 1552218"/>
              <a:gd name="connsiteY5" fmla="*/ 360515 h 360515"/>
              <a:gd name="connsiteX6" fmla="*/ 488156 w 1552218"/>
              <a:gd name="connsiteY6" fmla="*/ 103351 h 360515"/>
              <a:gd name="connsiteX7" fmla="*/ 715328 w 1552218"/>
              <a:gd name="connsiteY7" fmla="*/ 4 h 360515"/>
              <a:gd name="connsiteX0" fmla="*/ 715328 w 1552218"/>
              <a:gd name="connsiteY0" fmla="*/ 4 h 360515"/>
              <a:gd name="connsiteX1" fmla="*/ 956906 w 1552218"/>
              <a:gd name="connsiteY1" fmla="*/ 84301 h 360515"/>
              <a:gd name="connsiteX2" fmla="*/ 1552218 w 1552218"/>
              <a:gd name="connsiteY2" fmla="*/ 360515 h 360515"/>
              <a:gd name="connsiteX3" fmla="*/ 1552218 w 1552218"/>
              <a:gd name="connsiteY3" fmla="*/ 360515 h 360515"/>
              <a:gd name="connsiteX4" fmla="*/ 0 w 1552218"/>
              <a:gd name="connsiteY4" fmla="*/ 360515 h 360515"/>
              <a:gd name="connsiteX5" fmla="*/ 0 w 1552218"/>
              <a:gd name="connsiteY5" fmla="*/ 360515 h 360515"/>
              <a:gd name="connsiteX6" fmla="*/ 488156 w 1552218"/>
              <a:gd name="connsiteY6" fmla="*/ 103351 h 360515"/>
              <a:gd name="connsiteX7" fmla="*/ 715328 w 1552218"/>
              <a:gd name="connsiteY7" fmla="*/ 4 h 360515"/>
              <a:gd name="connsiteX0" fmla="*/ 715328 w 1552218"/>
              <a:gd name="connsiteY0" fmla="*/ 4 h 360515"/>
              <a:gd name="connsiteX1" fmla="*/ 956906 w 1552218"/>
              <a:gd name="connsiteY1" fmla="*/ 84301 h 360515"/>
              <a:gd name="connsiteX2" fmla="*/ 1552218 w 1552218"/>
              <a:gd name="connsiteY2" fmla="*/ 360515 h 360515"/>
              <a:gd name="connsiteX3" fmla="*/ 1552218 w 1552218"/>
              <a:gd name="connsiteY3" fmla="*/ 360515 h 360515"/>
              <a:gd name="connsiteX4" fmla="*/ 0 w 1552218"/>
              <a:gd name="connsiteY4" fmla="*/ 360515 h 360515"/>
              <a:gd name="connsiteX5" fmla="*/ 0 w 1552218"/>
              <a:gd name="connsiteY5" fmla="*/ 360515 h 360515"/>
              <a:gd name="connsiteX6" fmla="*/ 488156 w 1552218"/>
              <a:gd name="connsiteY6" fmla="*/ 103351 h 360515"/>
              <a:gd name="connsiteX7" fmla="*/ 715328 w 1552218"/>
              <a:gd name="connsiteY7" fmla="*/ 4 h 360515"/>
              <a:gd name="connsiteX0" fmla="*/ 715328 w 1552218"/>
              <a:gd name="connsiteY0" fmla="*/ 0 h 360511"/>
              <a:gd name="connsiteX1" fmla="*/ 956906 w 1552218"/>
              <a:gd name="connsiteY1" fmla="*/ 84297 h 360511"/>
              <a:gd name="connsiteX2" fmla="*/ 1552218 w 1552218"/>
              <a:gd name="connsiteY2" fmla="*/ 360511 h 360511"/>
              <a:gd name="connsiteX3" fmla="*/ 1552218 w 1552218"/>
              <a:gd name="connsiteY3" fmla="*/ 360511 h 360511"/>
              <a:gd name="connsiteX4" fmla="*/ 0 w 1552218"/>
              <a:gd name="connsiteY4" fmla="*/ 360511 h 360511"/>
              <a:gd name="connsiteX5" fmla="*/ 0 w 1552218"/>
              <a:gd name="connsiteY5" fmla="*/ 360511 h 360511"/>
              <a:gd name="connsiteX6" fmla="*/ 488156 w 1552218"/>
              <a:gd name="connsiteY6" fmla="*/ 103347 h 360511"/>
              <a:gd name="connsiteX7" fmla="*/ 715328 w 1552218"/>
              <a:gd name="connsiteY7" fmla="*/ 0 h 360511"/>
              <a:gd name="connsiteX0" fmla="*/ 715328 w 1552218"/>
              <a:gd name="connsiteY0" fmla="*/ 0 h 360511"/>
              <a:gd name="connsiteX1" fmla="*/ 956906 w 1552218"/>
              <a:gd name="connsiteY1" fmla="*/ 84297 h 360511"/>
              <a:gd name="connsiteX2" fmla="*/ 1552218 w 1552218"/>
              <a:gd name="connsiteY2" fmla="*/ 360511 h 360511"/>
              <a:gd name="connsiteX3" fmla="*/ 1552218 w 1552218"/>
              <a:gd name="connsiteY3" fmla="*/ 360511 h 360511"/>
              <a:gd name="connsiteX4" fmla="*/ 0 w 1552218"/>
              <a:gd name="connsiteY4" fmla="*/ 360511 h 360511"/>
              <a:gd name="connsiteX5" fmla="*/ 0 w 1552218"/>
              <a:gd name="connsiteY5" fmla="*/ 360511 h 360511"/>
              <a:gd name="connsiteX6" fmla="*/ 488156 w 1552218"/>
              <a:gd name="connsiteY6" fmla="*/ 103347 h 360511"/>
              <a:gd name="connsiteX7" fmla="*/ 715328 w 1552218"/>
              <a:gd name="connsiteY7" fmla="*/ 0 h 360511"/>
              <a:gd name="connsiteX0" fmla="*/ 776428 w 1552218"/>
              <a:gd name="connsiteY0" fmla="*/ 0 h 363492"/>
              <a:gd name="connsiteX1" fmla="*/ 956906 w 1552218"/>
              <a:gd name="connsiteY1" fmla="*/ 87278 h 363492"/>
              <a:gd name="connsiteX2" fmla="*/ 1552218 w 1552218"/>
              <a:gd name="connsiteY2" fmla="*/ 363492 h 363492"/>
              <a:gd name="connsiteX3" fmla="*/ 1552218 w 1552218"/>
              <a:gd name="connsiteY3" fmla="*/ 363492 h 363492"/>
              <a:gd name="connsiteX4" fmla="*/ 0 w 1552218"/>
              <a:gd name="connsiteY4" fmla="*/ 363492 h 363492"/>
              <a:gd name="connsiteX5" fmla="*/ 0 w 1552218"/>
              <a:gd name="connsiteY5" fmla="*/ 363492 h 363492"/>
              <a:gd name="connsiteX6" fmla="*/ 488156 w 1552218"/>
              <a:gd name="connsiteY6" fmla="*/ 106328 h 363492"/>
              <a:gd name="connsiteX7" fmla="*/ 776428 w 1552218"/>
              <a:gd name="connsiteY7" fmla="*/ 0 h 363492"/>
              <a:gd name="connsiteX0" fmla="*/ 776428 w 1552218"/>
              <a:gd name="connsiteY0" fmla="*/ 0 h 363492"/>
              <a:gd name="connsiteX1" fmla="*/ 995653 w 1552218"/>
              <a:gd name="connsiteY1" fmla="*/ 84297 h 363492"/>
              <a:gd name="connsiteX2" fmla="*/ 1552218 w 1552218"/>
              <a:gd name="connsiteY2" fmla="*/ 363492 h 363492"/>
              <a:gd name="connsiteX3" fmla="*/ 1552218 w 1552218"/>
              <a:gd name="connsiteY3" fmla="*/ 363492 h 363492"/>
              <a:gd name="connsiteX4" fmla="*/ 0 w 1552218"/>
              <a:gd name="connsiteY4" fmla="*/ 363492 h 363492"/>
              <a:gd name="connsiteX5" fmla="*/ 0 w 1552218"/>
              <a:gd name="connsiteY5" fmla="*/ 363492 h 363492"/>
              <a:gd name="connsiteX6" fmla="*/ 488156 w 1552218"/>
              <a:gd name="connsiteY6" fmla="*/ 106328 h 363492"/>
              <a:gd name="connsiteX7" fmla="*/ 776428 w 1552218"/>
              <a:gd name="connsiteY7" fmla="*/ 0 h 363492"/>
              <a:gd name="connsiteX0" fmla="*/ 776428 w 1552218"/>
              <a:gd name="connsiteY0" fmla="*/ 0 h 363492"/>
              <a:gd name="connsiteX1" fmla="*/ 995653 w 1552218"/>
              <a:gd name="connsiteY1" fmla="*/ 84297 h 363492"/>
              <a:gd name="connsiteX2" fmla="*/ 1552218 w 1552218"/>
              <a:gd name="connsiteY2" fmla="*/ 363492 h 363492"/>
              <a:gd name="connsiteX3" fmla="*/ 1552218 w 1552218"/>
              <a:gd name="connsiteY3" fmla="*/ 363492 h 363492"/>
              <a:gd name="connsiteX4" fmla="*/ 0 w 1552218"/>
              <a:gd name="connsiteY4" fmla="*/ 363492 h 363492"/>
              <a:gd name="connsiteX5" fmla="*/ 0 w 1552218"/>
              <a:gd name="connsiteY5" fmla="*/ 363492 h 363492"/>
              <a:gd name="connsiteX6" fmla="*/ 558198 w 1552218"/>
              <a:gd name="connsiteY6" fmla="*/ 86955 h 363492"/>
              <a:gd name="connsiteX7" fmla="*/ 776428 w 1552218"/>
              <a:gd name="connsiteY7" fmla="*/ 0 h 363492"/>
              <a:gd name="connsiteX0" fmla="*/ 776428 w 1552218"/>
              <a:gd name="connsiteY0" fmla="*/ 0 h 363492"/>
              <a:gd name="connsiteX1" fmla="*/ 995653 w 1552218"/>
              <a:gd name="connsiteY1" fmla="*/ 84297 h 363492"/>
              <a:gd name="connsiteX2" fmla="*/ 1552218 w 1552218"/>
              <a:gd name="connsiteY2" fmla="*/ 363492 h 363492"/>
              <a:gd name="connsiteX3" fmla="*/ 1552218 w 1552218"/>
              <a:gd name="connsiteY3" fmla="*/ 363492 h 363492"/>
              <a:gd name="connsiteX4" fmla="*/ 0 w 1552218"/>
              <a:gd name="connsiteY4" fmla="*/ 363492 h 363492"/>
              <a:gd name="connsiteX5" fmla="*/ 0 w 1552218"/>
              <a:gd name="connsiteY5" fmla="*/ 363492 h 363492"/>
              <a:gd name="connsiteX6" fmla="*/ 558198 w 1552218"/>
              <a:gd name="connsiteY6" fmla="*/ 86955 h 363492"/>
              <a:gd name="connsiteX7" fmla="*/ 776428 w 1552218"/>
              <a:gd name="connsiteY7" fmla="*/ 0 h 363492"/>
              <a:gd name="connsiteX0" fmla="*/ 776428 w 1552218"/>
              <a:gd name="connsiteY0" fmla="*/ 0 h 363492"/>
              <a:gd name="connsiteX1" fmla="*/ 995653 w 1552218"/>
              <a:gd name="connsiteY1" fmla="*/ 84297 h 363492"/>
              <a:gd name="connsiteX2" fmla="*/ 1552218 w 1552218"/>
              <a:gd name="connsiteY2" fmla="*/ 363492 h 363492"/>
              <a:gd name="connsiteX3" fmla="*/ 1552218 w 1552218"/>
              <a:gd name="connsiteY3" fmla="*/ 363492 h 363492"/>
              <a:gd name="connsiteX4" fmla="*/ 0 w 1552218"/>
              <a:gd name="connsiteY4" fmla="*/ 363492 h 363492"/>
              <a:gd name="connsiteX5" fmla="*/ 0 w 1552218"/>
              <a:gd name="connsiteY5" fmla="*/ 363492 h 363492"/>
              <a:gd name="connsiteX6" fmla="*/ 558198 w 1552218"/>
              <a:gd name="connsiteY6" fmla="*/ 86955 h 363492"/>
              <a:gd name="connsiteX7" fmla="*/ 776428 w 1552218"/>
              <a:gd name="connsiteY7" fmla="*/ 0 h 363492"/>
              <a:gd name="connsiteX0" fmla="*/ 776428 w 1552218"/>
              <a:gd name="connsiteY0" fmla="*/ 0 h 363492"/>
              <a:gd name="connsiteX1" fmla="*/ 995653 w 1552218"/>
              <a:gd name="connsiteY1" fmla="*/ 84297 h 363492"/>
              <a:gd name="connsiteX2" fmla="*/ 1552218 w 1552218"/>
              <a:gd name="connsiteY2" fmla="*/ 363492 h 363492"/>
              <a:gd name="connsiteX3" fmla="*/ 1552218 w 1552218"/>
              <a:gd name="connsiteY3" fmla="*/ 363492 h 363492"/>
              <a:gd name="connsiteX4" fmla="*/ 0 w 1552218"/>
              <a:gd name="connsiteY4" fmla="*/ 363492 h 363492"/>
              <a:gd name="connsiteX5" fmla="*/ 0 w 1552218"/>
              <a:gd name="connsiteY5" fmla="*/ 363492 h 363492"/>
              <a:gd name="connsiteX6" fmla="*/ 558198 w 1552218"/>
              <a:gd name="connsiteY6" fmla="*/ 86955 h 363492"/>
              <a:gd name="connsiteX7" fmla="*/ 776428 w 1552218"/>
              <a:gd name="connsiteY7" fmla="*/ 0 h 363492"/>
              <a:gd name="connsiteX0" fmla="*/ 776428 w 1552218"/>
              <a:gd name="connsiteY0" fmla="*/ 0 h 363492"/>
              <a:gd name="connsiteX1" fmla="*/ 995653 w 1552218"/>
              <a:gd name="connsiteY1" fmla="*/ 84297 h 363492"/>
              <a:gd name="connsiteX2" fmla="*/ 1552218 w 1552218"/>
              <a:gd name="connsiteY2" fmla="*/ 363492 h 363492"/>
              <a:gd name="connsiteX3" fmla="*/ 1552218 w 1552218"/>
              <a:gd name="connsiteY3" fmla="*/ 363492 h 363492"/>
              <a:gd name="connsiteX4" fmla="*/ 0 w 1552218"/>
              <a:gd name="connsiteY4" fmla="*/ 363492 h 363492"/>
              <a:gd name="connsiteX5" fmla="*/ 0 w 1552218"/>
              <a:gd name="connsiteY5" fmla="*/ 363492 h 363492"/>
              <a:gd name="connsiteX6" fmla="*/ 558198 w 1552218"/>
              <a:gd name="connsiteY6" fmla="*/ 86955 h 363492"/>
              <a:gd name="connsiteX7" fmla="*/ 776428 w 1552218"/>
              <a:gd name="connsiteY7" fmla="*/ 0 h 363492"/>
              <a:gd name="connsiteX0" fmla="*/ 773448 w 1552218"/>
              <a:gd name="connsiteY0" fmla="*/ 0 h 347099"/>
              <a:gd name="connsiteX1" fmla="*/ 995653 w 1552218"/>
              <a:gd name="connsiteY1" fmla="*/ 67904 h 347099"/>
              <a:gd name="connsiteX2" fmla="*/ 1552218 w 1552218"/>
              <a:gd name="connsiteY2" fmla="*/ 347099 h 347099"/>
              <a:gd name="connsiteX3" fmla="*/ 1552218 w 1552218"/>
              <a:gd name="connsiteY3" fmla="*/ 347099 h 347099"/>
              <a:gd name="connsiteX4" fmla="*/ 0 w 1552218"/>
              <a:gd name="connsiteY4" fmla="*/ 347099 h 347099"/>
              <a:gd name="connsiteX5" fmla="*/ 0 w 1552218"/>
              <a:gd name="connsiteY5" fmla="*/ 347099 h 347099"/>
              <a:gd name="connsiteX6" fmla="*/ 558198 w 1552218"/>
              <a:gd name="connsiteY6" fmla="*/ 70562 h 347099"/>
              <a:gd name="connsiteX7" fmla="*/ 773448 w 1552218"/>
              <a:gd name="connsiteY7" fmla="*/ 0 h 34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2218" h="347099">
                <a:moveTo>
                  <a:pt x="773448" y="0"/>
                </a:moveTo>
                <a:cubicBezTo>
                  <a:pt x="901595" y="6975"/>
                  <a:pt x="928621" y="32660"/>
                  <a:pt x="995653" y="67904"/>
                </a:cubicBezTo>
                <a:lnTo>
                  <a:pt x="1552218" y="347099"/>
                </a:lnTo>
                <a:lnTo>
                  <a:pt x="1552218" y="347099"/>
                </a:lnTo>
                <a:lnTo>
                  <a:pt x="0" y="347099"/>
                </a:lnTo>
                <a:lnTo>
                  <a:pt x="0" y="347099"/>
                </a:lnTo>
                <a:lnTo>
                  <a:pt x="558198" y="70562"/>
                </a:lnTo>
                <a:cubicBezTo>
                  <a:pt x="620186" y="37925"/>
                  <a:pt x="639559" y="13924"/>
                  <a:pt x="773448" y="0"/>
                </a:cubicBezTo>
                <a:close/>
              </a:path>
            </a:pathLst>
          </a:custGeom>
          <a:solidFill>
            <a:srgbClr val="FF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2" name="Egyenes összekötő 11"/>
          <p:cNvCxnSpPr/>
          <p:nvPr userDrawn="1"/>
        </p:nvCxnSpPr>
        <p:spPr>
          <a:xfrm>
            <a:off x="7305349" y="966133"/>
            <a:ext cx="14983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 userDrawn="1"/>
        </p:nvCxnSpPr>
        <p:spPr>
          <a:xfrm>
            <a:off x="7301426" y="1135094"/>
            <a:ext cx="15022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/>
          <p:cNvSpPr txBox="1"/>
          <p:nvPr userDrawn="1"/>
        </p:nvSpPr>
        <p:spPr>
          <a:xfrm>
            <a:off x="7318251" y="951844"/>
            <a:ext cx="145256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700" dirty="0" smtClean="0"/>
              <a:t>INFO@KIG.HU  |  WWW.KIG.HU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957808" y="190648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pic>
        <p:nvPicPr>
          <p:cNvPr id="15" name="Kép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349" y="289364"/>
            <a:ext cx="1529274" cy="619356"/>
          </a:xfrm>
          <a:prstGeom prst="rect">
            <a:avLst/>
          </a:prstGeom>
        </p:spPr>
      </p:pic>
      <p:cxnSp>
        <p:nvCxnSpPr>
          <p:cNvPr id="17" name="Egyenes összekötő 16"/>
          <p:cNvCxnSpPr/>
          <p:nvPr userDrawn="1"/>
        </p:nvCxnSpPr>
        <p:spPr>
          <a:xfrm>
            <a:off x="539552" y="6448153"/>
            <a:ext cx="80648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zövegdoboz 18"/>
          <p:cNvSpPr txBox="1"/>
          <p:nvPr userDrawn="1"/>
        </p:nvSpPr>
        <p:spPr>
          <a:xfrm>
            <a:off x="1384236" y="6495147"/>
            <a:ext cx="69321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00" spc="300" dirty="0" smtClean="0">
                <a:solidFill>
                  <a:schemeClr val="tx2">
                    <a:lumMod val="75000"/>
                  </a:schemeClr>
                </a:solidFill>
              </a:rPr>
              <a:t>SÁNDOR ISTVÁN ÚJPEST GYERMEKEIÉRT</a:t>
            </a:r>
            <a:r>
              <a:rPr lang="hu-HU" sz="1000" spc="300" baseline="0" dirty="0" smtClean="0">
                <a:solidFill>
                  <a:schemeClr val="tx2">
                    <a:lumMod val="75000"/>
                  </a:schemeClr>
                </a:solidFill>
              </a:rPr>
              <a:t> DÍJJAL KITÜNTETETT ISKOLA</a:t>
            </a:r>
            <a:endParaRPr lang="hu-HU" sz="1000" spc="3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500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F1395-6782-4CDB-9332-637DC1FB11D9}" type="datetimeFigureOut">
              <a:rPr lang="hu-HU" smtClean="0"/>
              <a:pPr/>
              <a:t>2023.12.07.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01EE1-785B-4684-91B7-BD9BC27064F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1606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1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>
                <a:solidFill>
                  <a:srgbClr val="003399"/>
                </a:solidFill>
              </a:rPr>
              <a:t>2023-2024. </a:t>
            </a:r>
            <a:r>
              <a:rPr lang="hu-HU" dirty="0" smtClean="0">
                <a:solidFill>
                  <a:srgbClr val="003399"/>
                </a:solidFill>
              </a:rPr>
              <a:t>tanév  - szeretettel köszöntjük </a:t>
            </a:r>
            <a:r>
              <a:rPr lang="hu-HU" dirty="0" smtClean="0">
                <a:solidFill>
                  <a:srgbClr val="003399"/>
                </a:solidFill>
              </a:rPr>
              <a:t>a szülőket! </a:t>
            </a:r>
            <a:endParaRPr lang="hu-HU" dirty="0" smtClean="0">
              <a:solidFill>
                <a:srgbClr val="003399"/>
              </a:solidFill>
            </a:endParaRPr>
          </a:p>
          <a:p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>
                <a:latin typeface="Arial" pitchFamily="34" charset="0"/>
              </a:rPr>
              <a:t/>
            </a:r>
            <a:br>
              <a:rPr lang="hu-HU" sz="4000" dirty="0" smtClean="0">
                <a:latin typeface="Arial" pitchFamily="34" charset="0"/>
              </a:rPr>
            </a:br>
            <a:r>
              <a:rPr lang="hu-HU" sz="2700" dirty="0" smtClean="0">
                <a:latin typeface="Arial" pitchFamily="34" charset="0"/>
              </a:rPr>
              <a:t>Első elsős szülői tájékoztató </a:t>
            </a:r>
            <a:endParaRPr lang="hu-HU" sz="270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2023. 12. </a:t>
            </a:r>
            <a:r>
              <a:rPr lang="hu-HU" dirty="0"/>
              <a:t>0</a:t>
            </a:r>
            <a:r>
              <a:rPr lang="hu-HU" dirty="0" smtClean="0"/>
              <a:t>7</a:t>
            </a:r>
            <a:r>
              <a:rPr lang="hu-HU" dirty="0" smtClean="0"/>
              <a:t>.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838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7584" y="1000108"/>
            <a:ext cx="4744548" cy="106074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altLang="hu-HU" dirty="0" smtClean="0"/>
              <a:t>Üdvözöljük vendégeinket, a leendő kis elsősök szüleit!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</p:txBody>
      </p:sp>
      <p:pic>
        <p:nvPicPr>
          <p:cNvPr id="5" name="Picture 22" descr="4f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088" y="2276872"/>
            <a:ext cx="2797175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228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tájékozató menete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Általános </a:t>
            </a:r>
            <a:r>
              <a:rPr lang="hu-HU" dirty="0" smtClean="0"/>
              <a:t>tudnivalók az intézményről </a:t>
            </a:r>
            <a:endParaRPr lang="hu-HU" dirty="0" smtClean="0"/>
          </a:p>
          <a:p>
            <a:pPr lvl="1"/>
            <a:r>
              <a:rPr lang="hu-HU" dirty="0" err="1" smtClean="0"/>
              <a:t>Hirmann</a:t>
            </a:r>
            <a:r>
              <a:rPr lang="hu-HU" dirty="0" smtClean="0"/>
              <a:t> László igazgató</a:t>
            </a:r>
            <a:endParaRPr lang="hu-HU" dirty="0" smtClean="0"/>
          </a:p>
          <a:p>
            <a:r>
              <a:rPr lang="hu-HU" dirty="0" smtClean="0"/>
              <a:t>Általános tudnivalók </a:t>
            </a:r>
            <a:r>
              <a:rPr lang="hu-HU" dirty="0" smtClean="0"/>
              <a:t>az alsó tagozatról </a:t>
            </a:r>
            <a:endParaRPr lang="hu-HU" dirty="0" smtClean="0"/>
          </a:p>
          <a:p>
            <a:pPr lvl="1"/>
            <a:r>
              <a:rPr lang="hu-HU" dirty="0" smtClean="0"/>
              <a:t>Csábi Ágnes igazgatóhelyettes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7659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iskola tárgyi feltételei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hu-HU" altLang="hu-HU" dirty="0" smtClean="0"/>
              <a:t>Két épületszárny (Virág utca: modern, Erzsébet utca: 100 éves épület)</a:t>
            </a:r>
          </a:p>
          <a:p>
            <a:pPr>
              <a:lnSpc>
                <a:spcPct val="90000"/>
              </a:lnSpc>
            </a:pPr>
            <a:r>
              <a:rPr lang="hu-HU" altLang="hu-HU" dirty="0" smtClean="0"/>
              <a:t>Két tornaterem</a:t>
            </a:r>
          </a:p>
          <a:p>
            <a:pPr>
              <a:lnSpc>
                <a:spcPct val="90000"/>
              </a:lnSpc>
            </a:pPr>
            <a:r>
              <a:rPr lang="hu-HU" altLang="hu-HU" dirty="0" smtClean="0"/>
              <a:t>Tornaszoba</a:t>
            </a:r>
          </a:p>
          <a:p>
            <a:pPr>
              <a:lnSpc>
                <a:spcPct val="90000"/>
              </a:lnSpc>
            </a:pPr>
            <a:r>
              <a:rPr lang="hu-HU" altLang="hu-HU" dirty="0" smtClean="0"/>
              <a:t>Néptáncterem</a:t>
            </a:r>
          </a:p>
          <a:p>
            <a:pPr>
              <a:lnSpc>
                <a:spcPct val="90000"/>
              </a:lnSpc>
            </a:pPr>
            <a:r>
              <a:rPr lang="hu-HU" altLang="hu-HU" dirty="0" smtClean="0"/>
              <a:t>Két könyvtár</a:t>
            </a:r>
          </a:p>
          <a:p>
            <a:pPr>
              <a:lnSpc>
                <a:spcPct val="90000"/>
              </a:lnSpc>
            </a:pPr>
            <a:r>
              <a:rPr lang="hu-HU" altLang="hu-HU" dirty="0" smtClean="0"/>
              <a:t>Két étterem</a:t>
            </a:r>
          </a:p>
          <a:p>
            <a:pPr>
              <a:lnSpc>
                <a:spcPct val="90000"/>
              </a:lnSpc>
            </a:pPr>
            <a:r>
              <a:rPr lang="hu-HU" altLang="hu-HU" dirty="0" smtClean="0"/>
              <a:t>Aula </a:t>
            </a:r>
          </a:p>
          <a:p>
            <a:pPr>
              <a:lnSpc>
                <a:spcPct val="90000"/>
              </a:lnSpc>
            </a:pPr>
            <a:r>
              <a:rPr lang="hu-HU" altLang="hu-HU" dirty="0" smtClean="0"/>
              <a:t>Nagy </a:t>
            </a:r>
            <a:r>
              <a:rPr lang="hu-HU" altLang="hu-HU" dirty="0" smtClean="0"/>
              <a:t>sportudvar</a:t>
            </a:r>
          </a:p>
          <a:p>
            <a:pPr>
              <a:lnSpc>
                <a:spcPct val="90000"/>
              </a:lnSpc>
            </a:pPr>
            <a:r>
              <a:rPr lang="hu-HU" altLang="hu-HU" dirty="0" smtClean="0"/>
              <a:t>Fenntartó:</a:t>
            </a:r>
          </a:p>
          <a:p>
            <a:pPr>
              <a:lnSpc>
                <a:spcPct val="90000"/>
              </a:lnSpc>
            </a:pPr>
            <a:r>
              <a:rPr lang="hu-HU" altLang="hu-HU" smtClean="0"/>
              <a:t>Észak-budapesti Tankerületi </a:t>
            </a:r>
            <a:r>
              <a:rPr lang="hu-HU" altLang="hu-HU" dirty="0" smtClean="0"/>
              <a:t>Központ </a:t>
            </a:r>
            <a:endParaRPr lang="hu-HU" altLang="hu-HU" dirty="0" smtClean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2780928"/>
            <a:ext cx="4492797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29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 smtClean="0"/>
              <a:t>A intézmény személyi feltételei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altLang="hu-HU" dirty="0" smtClean="0"/>
              <a:t>80 </a:t>
            </a:r>
            <a:r>
              <a:rPr lang="hu-HU" altLang="hu-HU" dirty="0" smtClean="0"/>
              <a:t>pedagógus álláshely, </a:t>
            </a:r>
            <a:r>
              <a:rPr lang="hu-HU" altLang="hu-HU" dirty="0" smtClean="0"/>
              <a:t>26 tanító</a:t>
            </a:r>
            <a:endParaRPr lang="hu-HU" altLang="hu-HU" dirty="0" smtClean="0"/>
          </a:p>
          <a:p>
            <a:r>
              <a:rPr lang="hu-HU" altLang="hu-HU" dirty="0" smtClean="0"/>
              <a:t>Szaktanári lefedettség 100</a:t>
            </a:r>
            <a:r>
              <a:rPr lang="hu-HU" altLang="hu-HU" dirty="0" smtClean="0"/>
              <a:t>%</a:t>
            </a:r>
          </a:p>
          <a:p>
            <a:r>
              <a:rPr lang="hu-HU" altLang="hu-HU" dirty="0" smtClean="0"/>
              <a:t>Támogató munkacsoport</a:t>
            </a:r>
            <a:endParaRPr lang="hu-HU" altLang="hu-HU" dirty="0" smtClean="0"/>
          </a:p>
          <a:p>
            <a:r>
              <a:rPr lang="hu-HU" altLang="hu-HU" dirty="0" smtClean="0"/>
              <a:t>Takarító cég </a:t>
            </a:r>
            <a:endParaRPr lang="hu-HU" altLang="hu-HU" dirty="0" smtClean="0"/>
          </a:p>
          <a:p>
            <a:r>
              <a:rPr lang="hu-HU" altLang="hu-HU" dirty="0" smtClean="0"/>
              <a:t>Portaszolgálat, karbantartók </a:t>
            </a:r>
            <a:endParaRPr lang="hu-HU" altLang="hu-HU" dirty="0" smtClean="0"/>
          </a:p>
          <a:p>
            <a:endParaRPr lang="hu-HU" altLang="hu-HU" dirty="0" smtClean="0"/>
          </a:p>
          <a:p>
            <a:r>
              <a:rPr lang="hu-HU" altLang="hu-HU" dirty="0" smtClean="0"/>
              <a:t>Alsó tagozat (1-4. évfolyam) 12 osztály </a:t>
            </a:r>
          </a:p>
          <a:p>
            <a:r>
              <a:rPr lang="hu-HU" altLang="hu-HU" dirty="0" smtClean="0"/>
              <a:t>Felső tagozat (5-8. évfolyam) 12 osztály </a:t>
            </a:r>
          </a:p>
          <a:p>
            <a:r>
              <a:rPr lang="hu-HU" altLang="hu-HU" dirty="0" smtClean="0"/>
              <a:t>Gimnáziumi tagozat (9-12. évfolyam) 8 osztály</a:t>
            </a:r>
          </a:p>
          <a:p>
            <a:r>
              <a:rPr lang="hu-HU" altLang="hu-HU" dirty="0" smtClean="0"/>
              <a:t>Összesen </a:t>
            </a:r>
            <a:r>
              <a:rPr lang="hu-HU" altLang="hu-HU" dirty="0" smtClean="0"/>
              <a:t>közel 800 </a:t>
            </a:r>
            <a:r>
              <a:rPr lang="hu-HU" altLang="hu-HU" dirty="0" smtClean="0"/>
              <a:t>diák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6013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Beiskolázási körzet </a:t>
            </a:r>
            <a:endParaRPr lang="hu-HU" dirty="0"/>
          </a:p>
        </p:txBody>
      </p:sp>
      <p:pic>
        <p:nvPicPr>
          <p:cNvPr id="4" name="Tartalom helye 3"/>
          <p:cNvPicPr>
            <a:picLocks noGrp="1"/>
          </p:cNvPicPr>
          <p:nvPr>
            <p:ph idx="1"/>
          </p:nvPr>
        </p:nvPicPr>
        <p:blipFill>
          <a:blip r:embed="rId2"/>
          <a:srcRect l="6962" t="17160" r="36144" b="28339"/>
          <a:stretch>
            <a:fillRect/>
          </a:stretch>
        </p:blipFill>
        <p:spPr bwMode="auto">
          <a:xfrm>
            <a:off x="1581494" y="2474607"/>
            <a:ext cx="5549213" cy="3851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872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108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3066</TotalTime>
  <Words>132</Words>
  <Application>Microsoft Office PowerPoint</Application>
  <PresentationFormat>Diavetítés a képernyőre (4:3 oldalarány)</PresentationFormat>
  <Paragraphs>33</Paragraphs>
  <Slides>7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3" baseType="lpstr">
      <vt:lpstr>MingLiU_HKSCS-ExtB</vt:lpstr>
      <vt:lpstr>Arial</vt:lpstr>
      <vt:lpstr>Calibri</vt:lpstr>
      <vt:lpstr>Minion Pro</vt:lpstr>
      <vt:lpstr>Times New Roman</vt:lpstr>
      <vt:lpstr>Office-téma</vt:lpstr>
      <vt:lpstr> Első elsős szülői tájékoztató </vt:lpstr>
      <vt:lpstr>Üdvözöljük vendégeinket, a leendő kis elsősök szüleit!</vt:lpstr>
      <vt:lpstr>A tájékozató menete</vt:lpstr>
      <vt:lpstr>Az iskola tárgyi feltételei</vt:lpstr>
      <vt:lpstr>A intézmény személyi feltételei</vt:lpstr>
      <vt:lpstr>Beiskolázási körzet </vt:lpstr>
      <vt:lpstr>PowerPoint bemutató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User1</dc:creator>
  <cp:lastModifiedBy>User</cp:lastModifiedBy>
  <cp:revision>257</cp:revision>
  <cp:lastPrinted>2019-06-21T09:49:14Z</cp:lastPrinted>
  <dcterms:created xsi:type="dcterms:W3CDTF">2016-06-24T13:07:25Z</dcterms:created>
  <dcterms:modified xsi:type="dcterms:W3CDTF">2023-12-07T08:34:20Z</dcterms:modified>
</cp:coreProperties>
</file>