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D9D9D9"/>
    <a:srgbClr val="FFC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 autoAdjust="0"/>
  </p:normalViewPr>
  <p:slideViewPr>
    <p:cSldViewPr>
      <p:cViewPr varScale="1">
        <p:scale>
          <a:sx n="65" d="100"/>
          <a:sy n="65" d="100"/>
        </p:scale>
        <p:origin x="151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9D859-6A11-413A-A339-048A12A71738}" type="datetimeFigureOut">
              <a:rPr lang="hu-HU" smtClean="0"/>
              <a:pPr/>
              <a:t>2025. 12. 09.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618FF-13F6-45BE-B92B-0DC726C1225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4428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7B4C2-85C9-4DA1-A0A0-D4F04540A8F0}" type="datetimeFigureOut">
              <a:rPr lang="hu-HU" smtClean="0"/>
              <a:pPr/>
              <a:t>2025. 12. 09.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81E23-78F2-4E84-A8C0-86BD85779D1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9321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081E23-78F2-4E84-A8C0-86BD85779D18}" type="slidenum">
              <a:rPr lang="hu-HU" smtClean="0"/>
              <a:pPr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77164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G Címdia - ALCÍM NÉLKÜ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églalap 15"/>
          <p:cNvSpPr/>
          <p:nvPr userDrawn="1"/>
        </p:nvSpPr>
        <p:spPr>
          <a:xfrm>
            <a:off x="0" y="-7590"/>
            <a:ext cx="9144000" cy="686559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Úk</a:t>
            </a:r>
            <a:endParaRPr lang="hu-HU" dirty="0"/>
          </a:p>
        </p:txBody>
      </p:sp>
      <p:sp>
        <p:nvSpPr>
          <p:cNvPr id="8" name="Háromszög 6"/>
          <p:cNvSpPr/>
          <p:nvPr userDrawn="1"/>
        </p:nvSpPr>
        <p:spPr>
          <a:xfrm>
            <a:off x="67469" y="3121319"/>
            <a:ext cx="9017155" cy="3692057"/>
          </a:xfrm>
          <a:custGeom>
            <a:avLst/>
            <a:gdLst>
              <a:gd name="connsiteX0" fmla="*/ 828092 w 2716367"/>
              <a:gd name="connsiteY0" fmla="*/ 0 h 1656184"/>
              <a:gd name="connsiteX1" fmla="*/ 2440331 w 2716367"/>
              <a:gd name="connsiteY1" fmla="*/ 0 h 1656184"/>
              <a:gd name="connsiteX2" fmla="*/ 2716367 w 2716367"/>
              <a:gd name="connsiteY2" fmla="*/ 276036 h 1656184"/>
              <a:gd name="connsiteX3" fmla="*/ 2716367 w 2716367"/>
              <a:gd name="connsiteY3" fmla="*/ 1656184 h 1656184"/>
              <a:gd name="connsiteX4" fmla="*/ 0 w 2716367"/>
              <a:gd name="connsiteY4" fmla="*/ 1656184 h 1656184"/>
              <a:gd name="connsiteX5" fmla="*/ 0 w 2716367"/>
              <a:gd name="connsiteY5" fmla="*/ 828092 h 1656184"/>
              <a:gd name="connsiteX6" fmla="*/ 828092 w 2716367"/>
              <a:gd name="connsiteY6" fmla="*/ 0 h 1656184"/>
              <a:gd name="connsiteX0" fmla="*/ 828092 w 3545042"/>
              <a:gd name="connsiteY0" fmla="*/ 0 h 1656184"/>
              <a:gd name="connsiteX1" fmla="*/ 2440331 w 3545042"/>
              <a:gd name="connsiteY1" fmla="*/ 0 h 1656184"/>
              <a:gd name="connsiteX2" fmla="*/ 3545042 w 3545042"/>
              <a:gd name="connsiteY2" fmla="*/ 256986 h 1656184"/>
              <a:gd name="connsiteX3" fmla="*/ 2716367 w 3545042"/>
              <a:gd name="connsiteY3" fmla="*/ 1656184 h 1656184"/>
              <a:gd name="connsiteX4" fmla="*/ 0 w 3545042"/>
              <a:gd name="connsiteY4" fmla="*/ 1656184 h 1656184"/>
              <a:gd name="connsiteX5" fmla="*/ 0 w 3545042"/>
              <a:gd name="connsiteY5" fmla="*/ 828092 h 1656184"/>
              <a:gd name="connsiteX6" fmla="*/ 828092 w 3545042"/>
              <a:gd name="connsiteY6" fmla="*/ 0 h 1656184"/>
              <a:gd name="connsiteX0" fmla="*/ 3047417 w 5764367"/>
              <a:gd name="connsiteY0" fmla="*/ 0 h 5028034"/>
              <a:gd name="connsiteX1" fmla="*/ 4659656 w 5764367"/>
              <a:gd name="connsiteY1" fmla="*/ 0 h 5028034"/>
              <a:gd name="connsiteX2" fmla="*/ 5764367 w 5764367"/>
              <a:gd name="connsiteY2" fmla="*/ 256986 h 5028034"/>
              <a:gd name="connsiteX3" fmla="*/ 4935692 w 5764367"/>
              <a:gd name="connsiteY3" fmla="*/ 1656184 h 5028034"/>
              <a:gd name="connsiteX4" fmla="*/ 0 w 5764367"/>
              <a:gd name="connsiteY4" fmla="*/ 5028034 h 5028034"/>
              <a:gd name="connsiteX5" fmla="*/ 2219325 w 5764367"/>
              <a:gd name="connsiteY5" fmla="*/ 828092 h 5028034"/>
              <a:gd name="connsiteX6" fmla="*/ 3047417 w 5764367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2219325 w 9050492"/>
              <a:gd name="connsiteY5" fmla="*/ 828092 h 5028034"/>
              <a:gd name="connsiteX6" fmla="*/ 3047417 w 9050492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047417 w 9050492"/>
              <a:gd name="connsiteY6" fmla="*/ 0 h 5028034"/>
              <a:gd name="connsiteX0" fmla="*/ 4123742 w 9050492"/>
              <a:gd name="connsiteY0" fmla="*/ 27432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4123742 w 9050492"/>
              <a:gd name="connsiteY6" fmla="*/ 27432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9021917 w 9050492"/>
              <a:gd name="connsiteY2" fmla="*/ 3428811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0 h 3389734"/>
              <a:gd name="connsiteX1" fmla="*/ 5850281 w 9050492"/>
              <a:gd name="connsiteY1" fmla="*/ 2952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23692 w 9050492"/>
              <a:gd name="connsiteY0" fmla="*/ 0 h 3389734"/>
              <a:gd name="connsiteX1" fmla="*/ 5574056 w 9050492"/>
              <a:gd name="connsiteY1" fmla="*/ 285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61792 w 9050492"/>
              <a:gd name="connsiteY0" fmla="*/ 0 h 3427834"/>
              <a:gd name="connsiteX1" fmla="*/ 5574056 w 9050492"/>
              <a:gd name="connsiteY1" fmla="*/ 66675 h 3427834"/>
              <a:gd name="connsiteX2" fmla="*/ 9021917 w 9050492"/>
              <a:gd name="connsiteY2" fmla="*/ 1828611 h 3427834"/>
              <a:gd name="connsiteX3" fmla="*/ 9050492 w 9050492"/>
              <a:gd name="connsiteY3" fmla="*/ 3427834 h 3427834"/>
              <a:gd name="connsiteX4" fmla="*/ 0 w 9050492"/>
              <a:gd name="connsiteY4" fmla="*/ 3427834 h 3427834"/>
              <a:gd name="connsiteX5" fmla="*/ 0 w 9050492"/>
              <a:gd name="connsiteY5" fmla="*/ 1866317 h 3427834"/>
              <a:gd name="connsiteX6" fmla="*/ 3761792 w 9050492"/>
              <a:gd name="connsiteY6" fmla="*/ 0 h 3427834"/>
              <a:gd name="connsiteX0" fmla="*/ 3761792 w 9050492"/>
              <a:gd name="connsiteY0" fmla="*/ 202860 h 3630694"/>
              <a:gd name="connsiteX1" fmla="*/ 5574056 w 9050492"/>
              <a:gd name="connsiteY1" fmla="*/ 269535 h 3630694"/>
              <a:gd name="connsiteX2" fmla="*/ 9021917 w 9050492"/>
              <a:gd name="connsiteY2" fmla="*/ 2031471 h 3630694"/>
              <a:gd name="connsiteX3" fmla="*/ 9050492 w 9050492"/>
              <a:gd name="connsiteY3" fmla="*/ 3630694 h 3630694"/>
              <a:gd name="connsiteX4" fmla="*/ 0 w 9050492"/>
              <a:gd name="connsiteY4" fmla="*/ 3630694 h 3630694"/>
              <a:gd name="connsiteX5" fmla="*/ 0 w 9050492"/>
              <a:gd name="connsiteY5" fmla="*/ 2069177 h 3630694"/>
              <a:gd name="connsiteX6" fmla="*/ 3761792 w 9050492"/>
              <a:gd name="connsiteY6" fmla="*/ 202860 h 3630694"/>
              <a:gd name="connsiteX0" fmla="*/ 3761792 w 9050492"/>
              <a:gd name="connsiteY0" fmla="*/ 294347 h 3722181"/>
              <a:gd name="connsiteX1" fmla="*/ 5574056 w 9050492"/>
              <a:gd name="connsiteY1" fmla="*/ 361022 h 3722181"/>
              <a:gd name="connsiteX2" fmla="*/ 9021917 w 9050492"/>
              <a:gd name="connsiteY2" fmla="*/ 2122958 h 3722181"/>
              <a:gd name="connsiteX3" fmla="*/ 9050492 w 9050492"/>
              <a:gd name="connsiteY3" fmla="*/ 3722181 h 3722181"/>
              <a:gd name="connsiteX4" fmla="*/ 0 w 9050492"/>
              <a:gd name="connsiteY4" fmla="*/ 3722181 h 3722181"/>
              <a:gd name="connsiteX5" fmla="*/ 0 w 9050492"/>
              <a:gd name="connsiteY5" fmla="*/ 2160664 h 3722181"/>
              <a:gd name="connsiteX6" fmla="*/ 3761792 w 9050492"/>
              <a:gd name="connsiteY6" fmla="*/ 294347 h 3722181"/>
              <a:gd name="connsiteX0" fmla="*/ 3761792 w 9050492"/>
              <a:gd name="connsiteY0" fmla="*/ 258901 h 3686735"/>
              <a:gd name="connsiteX1" fmla="*/ 5574056 w 9050492"/>
              <a:gd name="connsiteY1" fmla="*/ 325576 h 3686735"/>
              <a:gd name="connsiteX2" fmla="*/ 9021917 w 9050492"/>
              <a:gd name="connsiteY2" fmla="*/ 2087512 h 3686735"/>
              <a:gd name="connsiteX3" fmla="*/ 9050492 w 9050492"/>
              <a:gd name="connsiteY3" fmla="*/ 3686735 h 3686735"/>
              <a:gd name="connsiteX4" fmla="*/ 0 w 9050492"/>
              <a:gd name="connsiteY4" fmla="*/ 3686735 h 3686735"/>
              <a:gd name="connsiteX5" fmla="*/ 0 w 9050492"/>
              <a:gd name="connsiteY5" fmla="*/ 2125218 h 3686735"/>
              <a:gd name="connsiteX6" fmla="*/ 3761792 w 9050492"/>
              <a:gd name="connsiteY6" fmla="*/ 258901 h 3686735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0 w 9050492"/>
              <a:gd name="connsiteY5" fmla="*/ 2144827 h 3706344"/>
              <a:gd name="connsiteX6" fmla="*/ 3761792 w 9050492"/>
              <a:gd name="connsiteY6" fmla="*/ 278510 h 3706344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23813 w 9050492"/>
              <a:gd name="connsiteY5" fmla="*/ 2082914 h 3706344"/>
              <a:gd name="connsiteX6" fmla="*/ 3761792 w 9050492"/>
              <a:gd name="connsiteY6" fmla="*/ 278510 h 3706344"/>
              <a:gd name="connsiteX0" fmla="*/ 3737979 w 9026679"/>
              <a:gd name="connsiteY0" fmla="*/ 278510 h 3706344"/>
              <a:gd name="connsiteX1" fmla="*/ 5550243 w 9026679"/>
              <a:gd name="connsiteY1" fmla="*/ 345185 h 3706344"/>
              <a:gd name="connsiteX2" fmla="*/ 8998104 w 9026679"/>
              <a:gd name="connsiteY2" fmla="*/ 2107121 h 3706344"/>
              <a:gd name="connsiteX3" fmla="*/ 9026679 w 9026679"/>
              <a:gd name="connsiteY3" fmla="*/ 3706344 h 3706344"/>
              <a:gd name="connsiteX4" fmla="*/ 57149 w 9026679"/>
              <a:gd name="connsiteY4" fmla="*/ 3687294 h 3706344"/>
              <a:gd name="connsiteX5" fmla="*/ 0 w 9026679"/>
              <a:gd name="connsiteY5" fmla="*/ 2082914 h 3706344"/>
              <a:gd name="connsiteX6" fmla="*/ 3737979 w 9026679"/>
              <a:gd name="connsiteY6" fmla="*/ 278510 h 3706344"/>
              <a:gd name="connsiteX0" fmla="*/ 3742743 w 9031443"/>
              <a:gd name="connsiteY0" fmla="*/ 278510 h 3706344"/>
              <a:gd name="connsiteX1" fmla="*/ 5555007 w 9031443"/>
              <a:gd name="connsiteY1" fmla="*/ 345185 h 3706344"/>
              <a:gd name="connsiteX2" fmla="*/ 9002868 w 9031443"/>
              <a:gd name="connsiteY2" fmla="*/ 2107121 h 3706344"/>
              <a:gd name="connsiteX3" fmla="*/ 9031443 w 9031443"/>
              <a:gd name="connsiteY3" fmla="*/ 3706344 h 3706344"/>
              <a:gd name="connsiteX4" fmla="*/ 0 w 9031443"/>
              <a:gd name="connsiteY4" fmla="*/ 3692057 h 3706344"/>
              <a:gd name="connsiteX5" fmla="*/ 4764 w 9031443"/>
              <a:gd name="connsiteY5" fmla="*/ 2082914 h 3706344"/>
              <a:gd name="connsiteX6" fmla="*/ 3742743 w 9031443"/>
              <a:gd name="connsiteY6" fmla="*/ 278510 h 3706344"/>
              <a:gd name="connsiteX0" fmla="*/ 3742743 w 9002868"/>
              <a:gd name="connsiteY0" fmla="*/ 278510 h 3692057"/>
              <a:gd name="connsiteX1" fmla="*/ 5555007 w 9002868"/>
              <a:gd name="connsiteY1" fmla="*/ 345185 h 3692057"/>
              <a:gd name="connsiteX2" fmla="*/ 9002868 w 9002868"/>
              <a:gd name="connsiteY2" fmla="*/ 2107121 h 3692057"/>
              <a:gd name="connsiteX3" fmla="*/ 8960005 w 9002868"/>
              <a:gd name="connsiteY3" fmla="*/ 3668244 h 3692057"/>
              <a:gd name="connsiteX4" fmla="*/ 0 w 9002868"/>
              <a:gd name="connsiteY4" fmla="*/ 3692057 h 3692057"/>
              <a:gd name="connsiteX5" fmla="*/ 4764 w 9002868"/>
              <a:gd name="connsiteY5" fmla="*/ 2082914 h 3692057"/>
              <a:gd name="connsiteX6" fmla="*/ 3742743 w 9002868"/>
              <a:gd name="connsiteY6" fmla="*/ 278510 h 3692057"/>
              <a:gd name="connsiteX0" fmla="*/ 3742743 w 9017155"/>
              <a:gd name="connsiteY0" fmla="*/ 278510 h 3692057"/>
              <a:gd name="connsiteX1" fmla="*/ 5555007 w 9017155"/>
              <a:gd name="connsiteY1" fmla="*/ 345185 h 3692057"/>
              <a:gd name="connsiteX2" fmla="*/ 9002868 w 9017155"/>
              <a:gd name="connsiteY2" fmla="*/ 2107121 h 3692057"/>
              <a:gd name="connsiteX3" fmla="*/ 9017155 w 9017155"/>
              <a:gd name="connsiteY3" fmla="*/ 3687294 h 3692057"/>
              <a:gd name="connsiteX4" fmla="*/ 0 w 9017155"/>
              <a:gd name="connsiteY4" fmla="*/ 3692057 h 3692057"/>
              <a:gd name="connsiteX5" fmla="*/ 4764 w 9017155"/>
              <a:gd name="connsiteY5" fmla="*/ 2082914 h 3692057"/>
              <a:gd name="connsiteX6" fmla="*/ 3742743 w 9017155"/>
              <a:gd name="connsiteY6" fmla="*/ 278510 h 3692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17155" h="3692057">
                <a:moveTo>
                  <a:pt x="3742743" y="278510"/>
                </a:moveTo>
                <a:cubicBezTo>
                  <a:pt x="4499231" y="-118365"/>
                  <a:pt x="4722319" y="-86615"/>
                  <a:pt x="5555007" y="345185"/>
                </a:cubicBezTo>
                <a:lnTo>
                  <a:pt x="9002868" y="2107121"/>
                </a:lnTo>
                <a:lnTo>
                  <a:pt x="9017155" y="3687294"/>
                </a:lnTo>
                <a:lnTo>
                  <a:pt x="0" y="3692057"/>
                </a:lnTo>
                <a:lnTo>
                  <a:pt x="4764" y="2082914"/>
                </a:lnTo>
                <a:lnTo>
                  <a:pt x="3742743" y="2785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9" name="Alcím 2"/>
          <p:cNvSpPr>
            <a:spLocks noGrp="1"/>
          </p:cNvSpPr>
          <p:nvPr>
            <p:ph type="subTitle" idx="1" hasCustomPrompt="1"/>
          </p:nvPr>
        </p:nvSpPr>
        <p:spPr>
          <a:xfrm>
            <a:off x="1408768" y="5373216"/>
            <a:ext cx="6400800" cy="432048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/>
              <a:t>Ide jön az alcím, ha van.</a:t>
            </a:r>
          </a:p>
        </p:txBody>
      </p:sp>
      <p:sp>
        <p:nvSpPr>
          <p:cNvPr id="12" name="Egy oldalon két sarkán levágott téglalap 7"/>
          <p:cNvSpPr/>
          <p:nvPr userDrawn="1"/>
        </p:nvSpPr>
        <p:spPr>
          <a:xfrm rot="10800000">
            <a:off x="3387867" y="116631"/>
            <a:ext cx="2480277" cy="554627"/>
          </a:xfrm>
          <a:custGeom>
            <a:avLst/>
            <a:gdLst>
              <a:gd name="connsiteX0" fmla="*/ 120016 w 1552218"/>
              <a:gd name="connsiteY0" fmla="*/ 0 h 720080"/>
              <a:gd name="connsiteX1" fmla="*/ 1432202 w 1552218"/>
              <a:gd name="connsiteY1" fmla="*/ 0 h 720080"/>
              <a:gd name="connsiteX2" fmla="*/ 1552218 w 1552218"/>
              <a:gd name="connsiteY2" fmla="*/ 120016 h 720080"/>
              <a:gd name="connsiteX3" fmla="*/ 1552218 w 1552218"/>
              <a:gd name="connsiteY3" fmla="*/ 720080 h 720080"/>
              <a:gd name="connsiteX4" fmla="*/ 1552218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720080 h 720080"/>
              <a:gd name="connsiteX7" fmla="*/ 0 w 1552218"/>
              <a:gd name="connsiteY7" fmla="*/ 120016 h 720080"/>
              <a:gd name="connsiteX8" fmla="*/ 120016 w 1552218"/>
              <a:gd name="connsiteY8" fmla="*/ 0 h 720080"/>
              <a:gd name="connsiteX0" fmla="*/ 120016 w 1552218"/>
              <a:gd name="connsiteY0" fmla="*/ 0 h 720080"/>
              <a:gd name="connsiteX1" fmla="*/ 1552218 w 1552218"/>
              <a:gd name="connsiteY1" fmla="*/ 120016 h 720080"/>
              <a:gd name="connsiteX2" fmla="*/ 1552218 w 1552218"/>
              <a:gd name="connsiteY2" fmla="*/ 720080 h 720080"/>
              <a:gd name="connsiteX3" fmla="*/ 1552218 w 1552218"/>
              <a:gd name="connsiteY3" fmla="*/ 720080 h 720080"/>
              <a:gd name="connsiteX4" fmla="*/ 0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120016 h 720080"/>
              <a:gd name="connsiteX7" fmla="*/ 120016 w 1552218"/>
              <a:gd name="connsiteY7" fmla="*/ 0 h 720080"/>
              <a:gd name="connsiteX0" fmla="*/ 805816 w 1552218"/>
              <a:gd name="connsiteY0" fmla="*/ 0 h 722461"/>
              <a:gd name="connsiteX1" fmla="*/ 1552218 w 1552218"/>
              <a:gd name="connsiteY1" fmla="*/ 122397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571500 w 1552218"/>
              <a:gd name="connsiteY6" fmla="*/ 427197 h 722461"/>
              <a:gd name="connsiteX7" fmla="*/ 805816 w 1552218"/>
              <a:gd name="connsiteY7" fmla="*/ 0 h 722461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71500 w 1552218"/>
              <a:gd name="connsiteY6" fmla="*/ 652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17 h 360528"/>
              <a:gd name="connsiteX1" fmla="*/ 885468 w 1552218"/>
              <a:gd name="connsiteY1" fmla="*/ 53358 h 360528"/>
              <a:gd name="connsiteX2" fmla="*/ 1552218 w 1552218"/>
              <a:gd name="connsiteY2" fmla="*/ 360528 h 360528"/>
              <a:gd name="connsiteX3" fmla="*/ 1552218 w 1552218"/>
              <a:gd name="connsiteY3" fmla="*/ 360528 h 360528"/>
              <a:gd name="connsiteX4" fmla="*/ 0 w 1552218"/>
              <a:gd name="connsiteY4" fmla="*/ 360528 h 360528"/>
              <a:gd name="connsiteX5" fmla="*/ 0 w 1552218"/>
              <a:gd name="connsiteY5" fmla="*/ 360528 h 360528"/>
              <a:gd name="connsiteX6" fmla="*/ 566738 w 1552218"/>
              <a:gd name="connsiteY6" fmla="*/ 55739 h 360528"/>
              <a:gd name="connsiteX7" fmla="*/ 715328 w 1552218"/>
              <a:gd name="connsiteY7" fmla="*/ 17 h 360528"/>
              <a:gd name="connsiteX0" fmla="*/ 715328 w 1552218"/>
              <a:gd name="connsiteY0" fmla="*/ 5 h 360516"/>
              <a:gd name="connsiteX1" fmla="*/ 956906 w 1552218"/>
              <a:gd name="connsiteY1" fmla="*/ 84302 h 360516"/>
              <a:gd name="connsiteX2" fmla="*/ 1552218 w 1552218"/>
              <a:gd name="connsiteY2" fmla="*/ 360516 h 360516"/>
              <a:gd name="connsiteX3" fmla="*/ 1552218 w 1552218"/>
              <a:gd name="connsiteY3" fmla="*/ 360516 h 360516"/>
              <a:gd name="connsiteX4" fmla="*/ 0 w 1552218"/>
              <a:gd name="connsiteY4" fmla="*/ 360516 h 360516"/>
              <a:gd name="connsiteX5" fmla="*/ 0 w 1552218"/>
              <a:gd name="connsiteY5" fmla="*/ 360516 h 360516"/>
              <a:gd name="connsiteX6" fmla="*/ 566738 w 1552218"/>
              <a:gd name="connsiteY6" fmla="*/ 55727 h 360516"/>
              <a:gd name="connsiteX7" fmla="*/ 715328 w 1552218"/>
              <a:gd name="connsiteY7" fmla="*/ 5 h 360516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76428 w 1552218"/>
              <a:gd name="connsiteY0" fmla="*/ 0 h 363492"/>
              <a:gd name="connsiteX1" fmla="*/ 956906 w 1552218"/>
              <a:gd name="connsiteY1" fmla="*/ 87278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3448 w 1552218"/>
              <a:gd name="connsiteY0" fmla="*/ 0 h 347099"/>
              <a:gd name="connsiteX1" fmla="*/ 995653 w 1552218"/>
              <a:gd name="connsiteY1" fmla="*/ 67904 h 347099"/>
              <a:gd name="connsiteX2" fmla="*/ 1552218 w 1552218"/>
              <a:gd name="connsiteY2" fmla="*/ 347099 h 347099"/>
              <a:gd name="connsiteX3" fmla="*/ 1552218 w 1552218"/>
              <a:gd name="connsiteY3" fmla="*/ 347099 h 347099"/>
              <a:gd name="connsiteX4" fmla="*/ 0 w 1552218"/>
              <a:gd name="connsiteY4" fmla="*/ 347099 h 347099"/>
              <a:gd name="connsiteX5" fmla="*/ 0 w 1552218"/>
              <a:gd name="connsiteY5" fmla="*/ 347099 h 347099"/>
              <a:gd name="connsiteX6" fmla="*/ 558198 w 1552218"/>
              <a:gd name="connsiteY6" fmla="*/ 70562 h 347099"/>
              <a:gd name="connsiteX7" fmla="*/ 773448 w 1552218"/>
              <a:gd name="connsiteY7" fmla="*/ 0 h 34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2218" h="347099">
                <a:moveTo>
                  <a:pt x="773448" y="0"/>
                </a:moveTo>
                <a:cubicBezTo>
                  <a:pt x="901595" y="6975"/>
                  <a:pt x="928621" y="32660"/>
                  <a:pt x="995653" y="67904"/>
                </a:cubicBezTo>
                <a:lnTo>
                  <a:pt x="1552218" y="347099"/>
                </a:lnTo>
                <a:lnTo>
                  <a:pt x="1552218" y="347099"/>
                </a:lnTo>
                <a:lnTo>
                  <a:pt x="0" y="347099"/>
                </a:lnTo>
                <a:lnTo>
                  <a:pt x="0" y="347099"/>
                </a:lnTo>
                <a:lnTo>
                  <a:pt x="558198" y="70562"/>
                </a:lnTo>
                <a:cubicBezTo>
                  <a:pt x="620186" y="37925"/>
                  <a:pt x="639559" y="13924"/>
                  <a:pt x="773448" y="0"/>
                </a:cubicBezTo>
                <a:close/>
              </a:path>
            </a:pathLst>
          </a:custGeom>
          <a:solidFill>
            <a:srgbClr val="FFC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Cím 1"/>
          <p:cNvSpPr>
            <a:spLocks noGrp="1"/>
          </p:cNvSpPr>
          <p:nvPr>
            <p:ph type="ctrTitle" hasCustomPrompt="1"/>
          </p:nvPr>
        </p:nvSpPr>
        <p:spPr>
          <a:xfrm>
            <a:off x="1691680" y="3789040"/>
            <a:ext cx="5904656" cy="1440160"/>
          </a:xfrm>
        </p:spPr>
        <p:txBody>
          <a:bodyPr>
            <a:normAutofit/>
          </a:bodyPr>
          <a:lstStyle>
            <a:lvl1pPr>
              <a:defRPr sz="2800" b="1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hu-HU" dirty="0"/>
              <a:t>IDE JÖN</a:t>
            </a:r>
            <a:br>
              <a:rPr lang="hu-HU" dirty="0"/>
            </a:br>
            <a:r>
              <a:rPr lang="hu-HU" dirty="0"/>
              <a:t>A PREZENTÁCIÓ CÍME,</a:t>
            </a:r>
            <a:br>
              <a:rPr lang="hu-HU" dirty="0"/>
            </a:br>
            <a:r>
              <a:rPr lang="hu-HU" dirty="0"/>
              <a:t>AMELY TÖBB SOROS IS LEHET</a:t>
            </a:r>
          </a:p>
        </p:txBody>
      </p:sp>
      <p:cxnSp>
        <p:nvCxnSpPr>
          <p:cNvPr id="18" name="Egyenes összekötő 17"/>
          <p:cNvCxnSpPr/>
          <p:nvPr userDrawn="1"/>
        </p:nvCxnSpPr>
        <p:spPr>
          <a:xfrm>
            <a:off x="3131840" y="6352753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/>
          <p:cNvCxnSpPr/>
          <p:nvPr userDrawn="1"/>
        </p:nvCxnSpPr>
        <p:spPr>
          <a:xfrm>
            <a:off x="3131840" y="6597352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 userDrawn="1"/>
        </p:nvCxnSpPr>
        <p:spPr>
          <a:xfrm>
            <a:off x="3131840" y="5301208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zövegdoboz 20"/>
          <p:cNvSpPr txBox="1"/>
          <p:nvPr userDrawn="1"/>
        </p:nvSpPr>
        <p:spPr>
          <a:xfrm>
            <a:off x="3196761" y="6352753"/>
            <a:ext cx="2743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100" dirty="0"/>
              <a:t>INFO@KIG.HU  |  WWW.KIG.HU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0" hasCustomPrompt="1"/>
          </p:nvPr>
        </p:nvSpPr>
        <p:spPr>
          <a:xfrm>
            <a:off x="6948264" y="6309320"/>
            <a:ext cx="1944215" cy="287734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latin typeface="Minion Pro" pitchFamily="18" charset="0"/>
                <a:ea typeface="MingLiU_HKSCS-ExtB" panose="02020500000000000000" pitchFamily="18" charset="-120"/>
              </a:defRPr>
            </a:lvl1pPr>
          </a:lstStyle>
          <a:p>
            <a:pPr lvl="0"/>
            <a:r>
              <a:rPr lang="hu-HU" dirty="0"/>
              <a:t>Dátum</a:t>
            </a:r>
          </a:p>
        </p:txBody>
      </p:sp>
      <p:pic>
        <p:nvPicPr>
          <p:cNvPr id="4" name="Kép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010" y="780728"/>
            <a:ext cx="1715989" cy="2245801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152" y="-68219"/>
            <a:ext cx="1731050" cy="1712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088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IG Címdia - ALCÍM NÉLKÜ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églalap 15"/>
          <p:cNvSpPr/>
          <p:nvPr userDrawn="1"/>
        </p:nvSpPr>
        <p:spPr>
          <a:xfrm>
            <a:off x="0" y="-7590"/>
            <a:ext cx="9144000" cy="686559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Úk</a:t>
            </a:r>
            <a:endParaRPr lang="hu-HU" dirty="0"/>
          </a:p>
        </p:txBody>
      </p:sp>
      <p:sp>
        <p:nvSpPr>
          <p:cNvPr id="8" name="Háromszög 6"/>
          <p:cNvSpPr/>
          <p:nvPr userDrawn="1"/>
        </p:nvSpPr>
        <p:spPr>
          <a:xfrm>
            <a:off x="62130" y="3121319"/>
            <a:ext cx="9017155" cy="3692057"/>
          </a:xfrm>
          <a:custGeom>
            <a:avLst/>
            <a:gdLst>
              <a:gd name="connsiteX0" fmla="*/ 828092 w 2716367"/>
              <a:gd name="connsiteY0" fmla="*/ 0 h 1656184"/>
              <a:gd name="connsiteX1" fmla="*/ 2440331 w 2716367"/>
              <a:gd name="connsiteY1" fmla="*/ 0 h 1656184"/>
              <a:gd name="connsiteX2" fmla="*/ 2716367 w 2716367"/>
              <a:gd name="connsiteY2" fmla="*/ 276036 h 1656184"/>
              <a:gd name="connsiteX3" fmla="*/ 2716367 w 2716367"/>
              <a:gd name="connsiteY3" fmla="*/ 1656184 h 1656184"/>
              <a:gd name="connsiteX4" fmla="*/ 0 w 2716367"/>
              <a:gd name="connsiteY4" fmla="*/ 1656184 h 1656184"/>
              <a:gd name="connsiteX5" fmla="*/ 0 w 2716367"/>
              <a:gd name="connsiteY5" fmla="*/ 828092 h 1656184"/>
              <a:gd name="connsiteX6" fmla="*/ 828092 w 2716367"/>
              <a:gd name="connsiteY6" fmla="*/ 0 h 1656184"/>
              <a:gd name="connsiteX0" fmla="*/ 828092 w 3545042"/>
              <a:gd name="connsiteY0" fmla="*/ 0 h 1656184"/>
              <a:gd name="connsiteX1" fmla="*/ 2440331 w 3545042"/>
              <a:gd name="connsiteY1" fmla="*/ 0 h 1656184"/>
              <a:gd name="connsiteX2" fmla="*/ 3545042 w 3545042"/>
              <a:gd name="connsiteY2" fmla="*/ 256986 h 1656184"/>
              <a:gd name="connsiteX3" fmla="*/ 2716367 w 3545042"/>
              <a:gd name="connsiteY3" fmla="*/ 1656184 h 1656184"/>
              <a:gd name="connsiteX4" fmla="*/ 0 w 3545042"/>
              <a:gd name="connsiteY4" fmla="*/ 1656184 h 1656184"/>
              <a:gd name="connsiteX5" fmla="*/ 0 w 3545042"/>
              <a:gd name="connsiteY5" fmla="*/ 828092 h 1656184"/>
              <a:gd name="connsiteX6" fmla="*/ 828092 w 3545042"/>
              <a:gd name="connsiteY6" fmla="*/ 0 h 1656184"/>
              <a:gd name="connsiteX0" fmla="*/ 3047417 w 5764367"/>
              <a:gd name="connsiteY0" fmla="*/ 0 h 5028034"/>
              <a:gd name="connsiteX1" fmla="*/ 4659656 w 5764367"/>
              <a:gd name="connsiteY1" fmla="*/ 0 h 5028034"/>
              <a:gd name="connsiteX2" fmla="*/ 5764367 w 5764367"/>
              <a:gd name="connsiteY2" fmla="*/ 256986 h 5028034"/>
              <a:gd name="connsiteX3" fmla="*/ 4935692 w 5764367"/>
              <a:gd name="connsiteY3" fmla="*/ 1656184 h 5028034"/>
              <a:gd name="connsiteX4" fmla="*/ 0 w 5764367"/>
              <a:gd name="connsiteY4" fmla="*/ 5028034 h 5028034"/>
              <a:gd name="connsiteX5" fmla="*/ 2219325 w 5764367"/>
              <a:gd name="connsiteY5" fmla="*/ 828092 h 5028034"/>
              <a:gd name="connsiteX6" fmla="*/ 3047417 w 5764367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2219325 w 9050492"/>
              <a:gd name="connsiteY5" fmla="*/ 828092 h 5028034"/>
              <a:gd name="connsiteX6" fmla="*/ 3047417 w 9050492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047417 w 9050492"/>
              <a:gd name="connsiteY6" fmla="*/ 0 h 5028034"/>
              <a:gd name="connsiteX0" fmla="*/ 4123742 w 9050492"/>
              <a:gd name="connsiteY0" fmla="*/ 27432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4123742 w 9050492"/>
              <a:gd name="connsiteY6" fmla="*/ 27432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9021917 w 9050492"/>
              <a:gd name="connsiteY2" fmla="*/ 3428811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0 h 3389734"/>
              <a:gd name="connsiteX1" fmla="*/ 5850281 w 9050492"/>
              <a:gd name="connsiteY1" fmla="*/ 2952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23692 w 9050492"/>
              <a:gd name="connsiteY0" fmla="*/ 0 h 3389734"/>
              <a:gd name="connsiteX1" fmla="*/ 5574056 w 9050492"/>
              <a:gd name="connsiteY1" fmla="*/ 285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61792 w 9050492"/>
              <a:gd name="connsiteY0" fmla="*/ 0 h 3427834"/>
              <a:gd name="connsiteX1" fmla="*/ 5574056 w 9050492"/>
              <a:gd name="connsiteY1" fmla="*/ 66675 h 3427834"/>
              <a:gd name="connsiteX2" fmla="*/ 9021917 w 9050492"/>
              <a:gd name="connsiteY2" fmla="*/ 1828611 h 3427834"/>
              <a:gd name="connsiteX3" fmla="*/ 9050492 w 9050492"/>
              <a:gd name="connsiteY3" fmla="*/ 3427834 h 3427834"/>
              <a:gd name="connsiteX4" fmla="*/ 0 w 9050492"/>
              <a:gd name="connsiteY4" fmla="*/ 3427834 h 3427834"/>
              <a:gd name="connsiteX5" fmla="*/ 0 w 9050492"/>
              <a:gd name="connsiteY5" fmla="*/ 1866317 h 3427834"/>
              <a:gd name="connsiteX6" fmla="*/ 3761792 w 9050492"/>
              <a:gd name="connsiteY6" fmla="*/ 0 h 3427834"/>
              <a:gd name="connsiteX0" fmla="*/ 3761792 w 9050492"/>
              <a:gd name="connsiteY0" fmla="*/ 202860 h 3630694"/>
              <a:gd name="connsiteX1" fmla="*/ 5574056 w 9050492"/>
              <a:gd name="connsiteY1" fmla="*/ 269535 h 3630694"/>
              <a:gd name="connsiteX2" fmla="*/ 9021917 w 9050492"/>
              <a:gd name="connsiteY2" fmla="*/ 2031471 h 3630694"/>
              <a:gd name="connsiteX3" fmla="*/ 9050492 w 9050492"/>
              <a:gd name="connsiteY3" fmla="*/ 3630694 h 3630694"/>
              <a:gd name="connsiteX4" fmla="*/ 0 w 9050492"/>
              <a:gd name="connsiteY4" fmla="*/ 3630694 h 3630694"/>
              <a:gd name="connsiteX5" fmla="*/ 0 w 9050492"/>
              <a:gd name="connsiteY5" fmla="*/ 2069177 h 3630694"/>
              <a:gd name="connsiteX6" fmla="*/ 3761792 w 9050492"/>
              <a:gd name="connsiteY6" fmla="*/ 202860 h 3630694"/>
              <a:gd name="connsiteX0" fmla="*/ 3761792 w 9050492"/>
              <a:gd name="connsiteY0" fmla="*/ 294347 h 3722181"/>
              <a:gd name="connsiteX1" fmla="*/ 5574056 w 9050492"/>
              <a:gd name="connsiteY1" fmla="*/ 361022 h 3722181"/>
              <a:gd name="connsiteX2" fmla="*/ 9021917 w 9050492"/>
              <a:gd name="connsiteY2" fmla="*/ 2122958 h 3722181"/>
              <a:gd name="connsiteX3" fmla="*/ 9050492 w 9050492"/>
              <a:gd name="connsiteY3" fmla="*/ 3722181 h 3722181"/>
              <a:gd name="connsiteX4" fmla="*/ 0 w 9050492"/>
              <a:gd name="connsiteY4" fmla="*/ 3722181 h 3722181"/>
              <a:gd name="connsiteX5" fmla="*/ 0 w 9050492"/>
              <a:gd name="connsiteY5" fmla="*/ 2160664 h 3722181"/>
              <a:gd name="connsiteX6" fmla="*/ 3761792 w 9050492"/>
              <a:gd name="connsiteY6" fmla="*/ 294347 h 3722181"/>
              <a:gd name="connsiteX0" fmla="*/ 3761792 w 9050492"/>
              <a:gd name="connsiteY0" fmla="*/ 258901 h 3686735"/>
              <a:gd name="connsiteX1" fmla="*/ 5574056 w 9050492"/>
              <a:gd name="connsiteY1" fmla="*/ 325576 h 3686735"/>
              <a:gd name="connsiteX2" fmla="*/ 9021917 w 9050492"/>
              <a:gd name="connsiteY2" fmla="*/ 2087512 h 3686735"/>
              <a:gd name="connsiteX3" fmla="*/ 9050492 w 9050492"/>
              <a:gd name="connsiteY3" fmla="*/ 3686735 h 3686735"/>
              <a:gd name="connsiteX4" fmla="*/ 0 w 9050492"/>
              <a:gd name="connsiteY4" fmla="*/ 3686735 h 3686735"/>
              <a:gd name="connsiteX5" fmla="*/ 0 w 9050492"/>
              <a:gd name="connsiteY5" fmla="*/ 2125218 h 3686735"/>
              <a:gd name="connsiteX6" fmla="*/ 3761792 w 9050492"/>
              <a:gd name="connsiteY6" fmla="*/ 258901 h 3686735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0 w 9050492"/>
              <a:gd name="connsiteY5" fmla="*/ 2144827 h 3706344"/>
              <a:gd name="connsiteX6" fmla="*/ 3761792 w 9050492"/>
              <a:gd name="connsiteY6" fmla="*/ 278510 h 3706344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23813 w 9050492"/>
              <a:gd name="connsiteY5" fmla="*/ 2082914 h 3706344"/>
              <a:gd name="connsiteX6" fmla="*/ 3761792 w 9050492"/>
              <a:gd name="connsiteY6" fmla="*/ 278510 h 3706344"/>
              <a:gd name="connsiteX0" fmla="*/ 3737979 w 9026679"/>
              <a:gd name="connsiteY0" fmla="*/ 278510 h 3706344"/>
              <a:gd name="connsiteX1" fmla="*/ 5550243 w 9026679"/>
              <a:gd name="connsiteY1" fmla="*/ 345185 h 3706344"/>
              <a:gd name="connsiteX2" fmla="*/ 8998104 w 9026679"/>
              <a:gd name="connsiteY2" fmla="*/ 2107121 h 3706344"/>
              <a:gd name="connsiteX3" fmla="*/ 9026679 w 9026679"/>
              <a:gd name="connsiteY3" fmla="*/ 3706344 h 3706344"/>
              <a:gd name="connsiteX4" fmla="*/ 57149 w 9026679"/>
              <a:gd name="connsiteY4" fmla="*/ 3687294 h 3706344"/>
              <a:gd name="connsiteX5" fmla="*/ 0 w 9026679"/>
              <a:gd name="connsiteY5" fmla="*/ 2082914 h 3706344"/>
              <a:gd name="connsiteX6" fmla="*/ 3737979 w 9026679"/>
              <a:gd name="connsiteY6" fmla="*/ 278510 h 3706344"/>
              <a:gd name="connsiteX0" fmla="*/ 3742743 w 9031443"/>
              <a:gd name="connsiteY0" fmla="*/ 278510 h 3706344"/>
              <a:gd name="connsiteX1" fmla="*/ 5555007 w 9031443"/>
              <a:gd name="connsiteY1" fmla="*/ 345185 h 3706344"/>
              <a:gd name="connsiteX2" fmla="*/ 9002868 w 9031443"/>
              <a:gd name="connsiteY2" fmla="*/ 2107121 h 3706344"/>
              <a:gd name="connsiteX3" fmla="*/ 9031443 w 9031443"/>
              <a:gd name="connsiteY3" fmla="*/ 3706344 h 3706344"/>
              <a:gd name="connsiteX4" fmla="*/ 0 w 9031443"/>
              <a:gd name="connsiteY4" fmla="*/ 3692057 h 3706344"/>
              <a:gd name="connsiteX5" fmla="*/ 4764 w 9031443"/>
              <a:gd name="connsiteY5" fmla="*/ 2082914 h 3706344"/>
              <a:gd name="connsiteX6" fmla="*/ 3742743 w 9031443"/>
              <a:gd name="connsiteY6" fmla="*/ 278510 h 3706344"/>
              <a:gd name="connsiteX0" fmla="*/ 3742743 w 9002868"/>
              <a:gd name="connsiteY0" fmla="*/ 278510 h 3692057"/>
              <a:gd name="connsiteX1" fmla="*/ 5555007 w 9002868"/>
              <a:gd name="connsiteY1" fmla="*/ 345185 h 3692057"/>
              <a:gd name="connsiteX2" fmla="*/ 9002868 w 9002868"/>
              <a:gd name="connsiteY2" fmla="*/ 2107121 h 3692057"/>
              <a:gd name="connsiteX3" fmla="*/ 8960005 w 9002868"/>
              <a:gd name="connsiteY3" fmla="*/ 3668244 h 3692057"/>
              <a:gd name="connsiteX4" fmla="*/ 0 w 9002868"/>
              <a:gd name="connsiteY4" fmla="*/ 3692057 h 3692057"/>
              <a:gd name="connsiteX5" fmla="*/ 4764 w 9002868"/>
              <a:gd name="connsiteY5" fmla="*/ 2082914 h 3692057"/>
              <a:gd name="connsiteX6" fmla="*/ 3742743 w 9002868"/>
              <a:gd name="connsiteY6" fmla="*/ 278510 h 3692057"/>
              <a:gd name="connsiteX0" fmla="*/ 3742743 w 9017155"/>
              <a:gd name="connsiteY0" fmla="*/ 278510 h 3692057"/>
              <a:gd name="connsiteX1" fmla="*/ 5555007 w 9017155"/>
              <a:gd name="connsiteY1" fmla="*/ 345185 h 3692057"/>
              <a:gd name="connsiteX2" fmla="*/ 9002868 w 9017155"/>
              <a:gd name="connsiteY2" fmla="*/ 2107121 h 3692057"/>
              <a:gd name="connsiteX3" fmla="*/ 9017155 w 9017155"/>
              <a:gd name="connsiteY3" fmla="*/ 3687294 h 3692057"/>
              <a:gd name="connsiteX4" fmla="*/ 0 w 9017155"/>
              <a:gd name="connsiteY4" fmla="*/ 3692057 h 3692057"/>
              <a:gd name="connsiteX5" fmla="*/ 4764 w 9017155"/>
              <a:gd name="connsiteY5" fmla="*/ 2082914 h 3692057"/>
              <a:gd name="connsiteX6" fmla="*/ 3742743 w 9017155"/>
              <a:gd name="connsiteY6" fmla="*/ 278510 h 3692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17155" h="3692057">
                <a:moveTo>
                  <a:pt x="3742743" y="278510"/>
                </a:moveTo>
                <a:cubicBezTo>
                  <a:pt x="4499231" y="-118365"/>
                  <a:pt x="4722319" y="-86615"/>
                  <a:pt x="5555007" y="345185"/>
                </a:cubicBezTo>
                <a:lnTo>
                  <a:pt x="9002868" y="2107121"/>
                </a:lnTo>
                <a:lnTo>
                  <a:pt x="9017155" y="3687294"/>
                </a:lnTo>
                <a:lnTo>
                  <a:pt x="0" y="3692057"/>
                </a:lnTo>
                <a:lnTo>
                  <a:pt x="4764" y="2082914"/>
                </a:lnTo>
                <a:lnTo>
                  <a:pt x="3742743" y="2785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2" name="Egy oldalon két sarkán levágott téglalap 7"/>
          <p:cNvSpPr/>
          <p:nvPr userDrawn="1"/>
        </p:nvSpPr>
        <p:spPr>
          <a:xfrm rot="10800000">
            <a:off x="3387867" y="116631"/>
            <a:ext cx="2480277" cy="554627"/>
          </a:xfrm>
          <a:custGeom>
            <a:avLst/>
            <a:gdLst>
              <a:gd name="connsiteX0" fmla="*/ 120016 w 1552218"/>
              <a:gd name="connsiteY0" fmla="*/ 0 h 720080"/>
              <a:gd name="connsiteX1" fmla="*/ 1432202 w 1552218"/>
              <a:gd name="connsiteY1" fmla="*/ 0 h 720080"/>
              <a:gd name="connsiteX2" fmla="*/ 1552218 w 1552218"/>
              <a:gd name="connsiteY2" fmla="*/ 120016 h 720080"/>
              <a:gd name="connsiteX3" fmla="*/ 1552218 w 1552218"/>
              <a:gd name="connsiteY3" fmla="*/ 720080 h 720080"/>
              <a:gd name="connsiteX4" fmla="*/ 1552218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720080 h 720080"/>
              <a:gd name="connsiteX7" fmla="*/ 0 w 1552218"/>
              <a:gd name="connsiteY7" fmla="*/ 120016 h 720080"/>
              <a:gd name="connsiteX8" fmla="*/ 120016 w 1552218"/>
              <a:gd name="connsiteY8" fmla="*/ 0 h 720080"/>
              <a:gd name="connsiteX0" fmla="*/ 120016 w 1552218"/>
              <a:gd name="connsiteY0" fmla="*/ 0 h 720080"/>
              <a:gd name="connsiteX1" fmla="*/ 1552218 w 1552218"/>
              <a:gd name="connsiteY1" fmla="*/ 120016 h 720080"/>
              <a:gd name="connsiteX2" fmla="*/ 1552218 w 1552218"/>
              <a:gd name="connsiteY2" fmla="*/ 720080 h 720080"/>
              <a:gd name="connsiteX3" fmla="*/ 1552218 w 1552218"/>
              <a:gd name="connsiteY3" fmla="*/ 720080 h 720080"/>
              <a:gd name="connsiteX4" fmla="*/ 0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120016 h 720080"/>
              <a:gd name="connsiteX7" fmla="*/ 120016 w 1552218"/>
              <a:gd name="connsiteY7" fmla="*/ 0 h 720080"/>
              <a:gd name="connsiteX0" fmla="*/ 805816 w 1552218"/>
              <a:gd name="connsiteY0" fmla="*/ 0 h 722461"/>
              <a:gd name="connsiteX1" fmla="*/ 1552218 w 1552218"/>
              <a:gd name="connsiteY1" fmla="*/ 122397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571500 w 1552218"/>
              <a:gd name="connsiteY6" fmla="*/ 427197 h 722461"/>
              <a:gd name="connsiteX7" fmla="*/ 805816 w 1552218"/>
              <a:gd name="connsiteY7" fmla="*/ 0 h 722461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71500 w 1552218"/>
              <a:gd name="connsiteY6" fmla="*/ 652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17 h 360528"/>
              <a:gd name="connsiteX1" fmla="*/ 885468 w 1552218"/>
              <a:gd name="connsiteY1" fmla="*/ 53358 h 360528"/>
              <a:gd name="connsiteX2" fmla="*/ 1552218 w 1552218"/>
              <a:gd name="connsiteY2" fmla="*/ 360528 h 360528"/>
              <a:gd name="connsiteX3" fmla="*/ 1552218 w 1552218"/>
              <a:gd name="connsiteY3" fmla="*/ 360528 h 360528"/>
              <a:gd name="connsiteX4" fmla="*/ 0 w 1552218"/>
              <a:gd name="connsiteY4" fmla="*/ 360528 h 360528"/>
              <a:gd name="connsiteX5" fmla="*/ 0 w 1552218"/>
              <a:gd name="connsiteY5" fmla="*/ 360528 h 360528"/>
              <a:gd name="connsiteX6" fmla="*/ 566738 w 1552218"/>
              <a:gd name="connsiteY6" fmla="*/ 55739 h 360528"/>
              <a:gd name="connsiteX7" fmla="*/ 715328 w 1552218"/>
              <a:gd name="connsiteY7" fmla="*/ 17 h 360528"/>
              <a:gd name="connsiteX0" fmla="*/ 715328 w 1552218"/>
              <a:gd name="connsiteY0" fmla="*/ 5 h 360516"/>
              <a:gd name="connsiteX1" fmla="*/ 956906 w 1552218"/>
              <a:gd name="connsiteY1" fmla="*/ 84302 h 360516"/>
              <a:gd name="connsiteX2" fmla="*/ 1552218 w 1552218"/>
              <a:gd name="connsiteY2" fmla="*/ 360516 h 360516"/>
              <a:gd name="connsiteX3" fmla="*/ 1552218 w 1552218"/>
              <a:gd name="connsiteY3" fmla="*/ 360516 h 360516"/>
              <a:gd name="connsiteX4" fmla="*/ 0 w 1552218"/>
              <a:gd name="connsiteY4" fmla="*/ 360516 h 360516"/>
              <a:gd name="connsiteX5" fmla="*/ 0 w 1552218"/>
              <a:gd name="connsiteY5" fmla="*/ 360516 h 360516"/>
              <a:gd name="connsiteX6" fmla="*/ 566738 w 1552218"/>
              <a:gd name="connsiteY6" fmla="*/ 55727 h 360516"/>
              <a:gd name="connsiteX7" fmla="*/ 715328 w 1552218"/>
              <a:gd name="connsiteY7" fmla="*/ 5 h 360516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76428 w 1552218"/>
              <a:gd name="connsiteY0" fmla="*/ 0 h 363492"/>
              <a:gd name="connsiteX1" fmla="*/ 956906 w 1552218"/>
              <a:gd name="connsiteY1" fmla="*/ 87278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3448 w 1552218"/>
              <a:gd name="connsiteY0" fmla="*/ 0 h 347099"/>
              <a:gd name="connsiteX1" fmla="*/ 995653 w 1552218"/>
              <a:gd name="connsiteY1" fmla="*/ 67904 h 347099"/>
              <a:gd name="connsiteX2" fmla="*/ 1552218 w 1552218"/>
              <a:gd name="connsiteY2" fmla="*/ 347099 h 347099"/>
              <a:gd name="connsiteX3" fmla="*/ 1552218 w 1552218"/>
              <a:gd name="connsiteY3" fmla="*/ 347099 h 347099"/>
              <a:gd name="connsiteX4" fmla="*/ 0 w 1552218"/>
              <a:gd name="connsiteY4" fmla="*/ 347099 h 347099"/>
              <a:gd name="connsiteX5" fmla="*/ 0 w 1552218"/>
              <a:gd name="connsiteY5" fmla="*/ 347099 h 347099"/>
              <a:gd name="connsiteX6" fmla="*/ 558198 w 1552218"/>
              <a:gd name="connsiteY6" fmla="*/ 70562 h 347099"/>
              <a:gd name="connsiteX7" fmla="*/ 773448 w 1552218"/>
              <a:gd name="connsiteY7" fmla="*/ 0 h 34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2218" h="347099">
                <a:moveTo>
                  <a:pt x="773448" y="0"/>
                </a:moveTo>
                <a:cubicBezTo>
                  <a:pt x="901595" y="6975"/>
                  <a:pt x="928621" y="32660"/>
                  <a:pt x="995653" y="67904"/>
                </a:cubicBezTo>
                <a:lnTo>
                  <a:pt x="1552218" y="347099"/>
                </a:lnTo>
                <a:lnTo>
                  <a:pt x="1552218" y="347099"/>
                </a:lnTo>
                <a:lnTo>
                  <a:pt x="0" y="347099"/>
                </a:lnTo>
                <a:lnTo>
                  <a:pt x="0" y="347099"/>
                </a:lnTo>
                <a:lnTo>
                  <a:pt x="558198" y="70562"/>
                </a:lnTo>
                <a:cubicBezTo>
                  <a:pt x="620186" y="37925"/>
                  <a:pt x="639559" y="13924"/>
                  <a:pt x="773448" y="0"/>
                </a:cubicBezTo>
                <a:close/>
              </a:path>
            </a:pathLst>
          </a:custGeom>
          <a:solidFill>
            <a:srgbClr val="FFC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8" name="Egyenes összekötő 17"/>
          <p:cNvCxnSpPr/>
          <p:nvPr userDrawn="1"/>
        </p:nvCxnSpPr>
        <p:spPr>
          <a:xfrm>
            <a:off x="3131840" y="6352753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/>
          <p:cNvCxnSpPr/>
          <p:nvPr userDrawn="1"/>
        </p:nvCxnSpPr>
        <p:spPr>
          <a:xfrm>
            <a:off x="3131840" y="6597352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zövegdoboz 20"/>
          <p:cNvSpPr txBox="1"/>
          <p:nvPr userDrawn="1"/>
        </p:nvSpPr>
        <p:spPr>
          <a:xfrm>
            <a:off x="3196761" y="6352753"/>
            <a:ext cx="2743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100" dirty="0"/>
              <a:t>INFO@KIG.HU  |  WWW.KIG.HU</a:t>
            </a:r>
          </a:p>
        </p:txBody>
      </p:sp>
      <p:sp>
        <p:nvSpPr>
          <p:cNvPr id="2" name="Szövegdoboz 1"/>
          <p:cNvSpPr txBox="1"/>
          <p:nvPr userDrawn="1"/>
        </p:nvSpPr>
        <p:spPr>
          <a:xfrm>
            <a:off x="2688286" y="4860449"/>
            <a:ext cx="4043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</a:t>
            </a:r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010" y="780728"/>
            <a:ext cx="1715989" cy="2245801"/>
          </a:xfrm>
          <a:prstGeom prst="rect">
            <a:avLst/>
          </a:prstGeom>
        </p:spPr>
      </p:pic>
      <p:pic>
        <p:nvPicPr>
          <p:cNvPr id="13" name="Kép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152" y="-68219"/>
            <a:ext cx="1731050" cy="1712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0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IG Címdia - ALCÍM NÉLKÜ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églalap 15"/>
          <p:cNvSpPr/>
          <p:nvPr userDrawn="1"/>
        </p:nvSpPr>
        <p:spPr>
          <a:xfrm>
            <a:off x="0" y="-7590"/>
            <a:ext cx="9144000" cy="686559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Úk</a:t>
            </a:r>
            <a:endParaRPr lang="hu-HU" dirty="0"/>
          </a:p>
        </p:txBody>
      </p:sp>
      <p:sp>
        <p:nvSpPr>
          <p:cNvPr id="8" name="Háromszög 6"/>
          <p:cNvSpPr/>
          <p:nvPr userDrawn="1"/>
        </p:nvSpPr>
        <p:spPr>
          <a:xfrm>
            <a:off x="67469" y="311446"/>
            <a:ext cx="9017155" cy="6482882"/>
          </a:xfrm>
          <a:custGeom>
            <a:avLst/>
            <a:gdLst>
              <a:gd name="connsiteX0" fmla="*/ 828092 w 2716367"/>
              <a:gd name="connsiteY0" fmla="*/ 0 h 1656184"/>
              <a:gd name="connsiteX1" fmla="*/ 2440331 w 2716367"/>
              <a:gd name="connsiteY1" fmla="*/ 0 h 1656184"/>
              <a:gd name="connsiteX2" fmla="*/ 2716367 w 2716367"/>
              <a:gd name="connsiteY2" fmla="*/ 276036 h 1656184"/>
              <a:gd name="connsiteX3" fmla="*/ 2716367 w 2716367"/>
              <a:gd name="connsiteY3" fmla="*/ 1656184 h 1656184"/>
              <a:gd name="connsiteX4" fmla="*/ 0 w 2716367"/>
              <a:gd name="connsiteY4" fmla="*/ 1656184 h 1656184"/>
              <a:gd name="connsiteX5" fmla="*/ 0 w 2716367"/>
              <a:gd name="connsiteY5" fmla="*/ 828092 h 1656184"/>
              <a:gd name="connsiteX6" fmla="*/ 828092 w 2716367"/>
              <a:gd name="connsiteY6" fmla="*/ 0 h 1656184"/>
              <a:gd name="connsiteX0" fmla="*/ 828092 w 3545042"/>
              <a:gd name="connsiteY0" fmla="*/ 0 h 1656184"/>
              <a:gd name="connsiteX1" fmla="*/ 2440331 w 3545042"/>
              <a:gd name="connsiteY1" fmla="*/ 0 h 1656184"/>
              <a:gd name="connsiteX2" fmla="*/ 3545042 w 3545042"/>
              <a:gd name="connsiteY2" fmla="*/ 256986 h 1656184"/>
              <a:gd name="connsiteX3" fmla="*/ 2716367 w 3545042"/>
              <a:gd name="connsiteY3" fmla="*/ 1656184 h 1656184"/>
              <a:gd name="connsiteX4" fmla="*/ 0 w 3545042"/>
              <a:gd name="connsiteY4" fmla="*/ 1656184 h 1656184"/>
              <a:gd name="connsiteX5" fmla="*/ 0 w 3545042"/>
              <a:gd name="connsiteY5" fmla="*/ 828092 h 1656184"/>
              <a:gd name="connsiteX6" fmla="*/ 828092 w 3545042"/>
              <a:gd name="connsiteY6" fmla="*/ 0 h 1656184"/>
              <a:gd name="connsiteX0" fmla="*/ 3047417 w 5764367"/>
              <a:gd name="connsiteY0" fmla="*/ 0 h 5028034"/>
              <a:gd name="connsiteX1" fmla="*/ 4659656 w 5764367"/>
              <a:gd name="connsiteY1" fmla="*/ 0 h 5028034"/>
              <a:gd name="connsiteX2" fmla="*/ 5764367 w 5764367"/>
              <a:gd name="connsiteY2" fmla="*/ 256986 h 5028034"/>
              <a:gd name="connsiteX3" fmla="*/ 4935692 w 5764367"/>
              <a:gd name="connsiteY3" fmla="*/ 1656184 h 5028034"/>
              <a:gd name="connsiteX4" fmla="*/ 0 w 5764367"/>
              <a:gd name="connsiteY4" fmla="*/ 5028034 h 5028034"/>
              <a:gd name="connsiteX5" fmla="*/ 2219325 w 5764367"/>
              <a:gd name="connsiteY5" fmla="*/ 828092 h 5028034"/>
              <a:gd name="connsiteX6" fmla="*/ 3047417 w 5764367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2219325 w 9050492"/>
              <a:gd name="connsiteY5" fmla="*/ 828092 h 5028034"/>
              <a:gd name="connsiteX6" fmla="*/ 3047417 w 9050492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047417 w 9050492"/>
              <a:gd name="connsiteY6" fmla="*/ 0 h 5028034"/>
              <a:gd name="connsiteX0" fmla="*/ 4123742 w 9050492"/>
              <a:gd name="connsiteY0" fmla="*/ 27432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4123742 w 9050492"/>
              <a:gd name="connsiteY6" fmla="*/ 27432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9021917 w 9050492"/>
              <a:gd name="connsiteY2" fmla="*/ 3428811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0 h 3389734"/>
              <a:gd name="connsiteX1" fmla="*/ 5850281 w 9050492"/>
              <a:gd name="connsiteY1" fmla="*/ 2952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23692 w 9050492"/>
              <a:gd name="connsiteY0" fmla="*/ 0 h 3389734"/>
              <a:gd name="connsiteX1" fmla="*/ 5574056 w 9050492"/>
              <a:gd name="connsiteY1" fmla="*/ 285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61792 w 9050492"/>
              <a:gd name="connsiteY0" fmla="*/ 0 h 3427834"/>
              <a:gd name="connsiteX1" fmla="*/ 5574056 w 9050492"/>
              <a:gd name="connsiteY1" fmla="*/ 66675 h 3427834"/>
              <a:gd name="connsiteX2" fmla="*/ 9021917 w 9050492"/>
              <a:gd name="connsiteY2" fmla="*/ 1828611 h 3427834"/>
              <a:gd name="connsiteX3" fmla="*/ 9050492 w 9050492"/>
              <a:gd name="connsiteY3" fmla="*/ 3427834 h 3427834"/>
              <a:gd name="connsiteX4" fmla="*/ 0 w 9050492"/>
              <a:gd name="connsiteY4" fmla="*/ 3427834 h 3427834"/>
              <a:gd name="connsiteX5" fmla="*/ 0 w 9050492"/>
              <a:gd name="connsiteY5" fmla="*/ 1866317 h 3427834"/>
              <a:gd name="connsiteX6" fmla="*/ 3761792 w 9050492"/>
              <a:gd name="connsiteY6" fmla="*/ 0 h 3427834"/>
              <a:gd name="connsiteX0" fmla="*/ 3761792 w 9050492"/>
              <a:gd name="connsiteY0" fmla="*/ 202860 h 3630694"/>
              <a:gd name="connsiteX1" fmla="*/ 5574056 w 9050492"/>
              <a:gd name="connsiteY1" fmla="*/ 269535 h 3630694"/>
              <a:gd name="connsiteX2" fmla="*/ 9021917 w 9050492"/>
              <a:gd name="connsiteY2" fmla="*/ 2031471 h 3630694"/>
              <a:gd name="connsiteX3" fmla="*/ 9050492 w 9050492"/>
              <a:gd name="connsiteY3" fmla="*/ 3630694 h 3630694"/>
              <a:gd name="connsiteX4" fmla="*/ 0 w 9050492"/>
              <a:gd name="connsiteY4" fmla="*/ 3630694 h 3630694"/>
              <a:gd name="connsiteX5" fmla="*/ 0 w 9050492"/>
              <a:gd name="connsiteY5" fmla="*/ 2069177 h 3630694"/>
              <a:gd name="connsiteX6" fmla="*/ 3761792 w 9050492"/>
              <a:gd name="connsiteY6" fmla="*/ 202860 h 3630694"/>
              <a:gd name="connsiteX0" fmla="*/ 3761792 w 9050492"/>
              <a:gd name="connsiteY0" fmla="*/ 294347 h 3722181"/>
              <a:gd name="connsiteX1" fmla="*/ 5574056 w 9050492"/>
              <a:gd name="connsiteY1" fmla="*/ 361022 h 3722181"/>
              <a:gd name="connsiteX2" fmla="*/ 9021917 w 9050492"/>
              <a:gd name="connsiteY2" fmla="*/ 2122958 h 3722181"/>
              <a:gd name="connsiteX3" fmla="*/ 9050492 w 9050492"/>
              <a:gd name="connsiteY3" fmla="*/ 3722181 h 3722181"/>
              <a:gd name="connsiteX4" fmla="*/ 0 w 9050492"/>
              <a:gd name="connsiteY4" fmla="*/ 3722181 h 3722181"/>
              <a:gd name="connsiteX5" fmla="*/ 0 w 9050492"/>
              <a:gd name="connsiteY5" fmla="*/ 2160664 h 3722181"/>
              <a:gd name="connsiteX6" fmla="*/ 3761792 w 9050492"/>
              <a:gd name="connsiteY6" fmla="*/ 294347 h 3722181"/>
              <a:gd name="connsiteX0" fmla="*/ 3761792 w 9050492"/>
              <a:gd name="connsiteY0" fmla="*/ 258901 h 3686735"/>
              <a:gd name="connsiteX1" fmla="*/ 5574056 w 9050492"/>
              <a:gd name="connsiteY1" fmla="*/ 325576 h 3686735"/>
              <a:gd name="connsiteX2" fmla="*/ 9021917 w 9050492"/>
              <a:gd name="connsiteY2" fmla="*/ 2087512 h 3686735"/>
              <a:gd name="connsiteX3" fmla="*/ 9050492 w 9050492"/>
              <a:gd name="connsiteY3" fmla="*/ 3686735 h 3686735"/>
              <a:gd name="connsiteX4" fmla="*/ 0 w 9050492"/>
              <a:gd name="connsiteY4" fmla="*/ 3686735 h 3686735"/>
              <a:gd name="connsiteX5" fmla="*/ 0 w 9050492"/>
              <a:gd name="connsiteY5" fmla="*/ 2125218 h 3686735"/>
              <a:gd name="connsiteX6" fmla="*/ 3761792 w 9050492"/>
              <a:gd name="connsiteY6" fmla="*/ 258901 h 3686735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0 w 9050492"/>
              <a:gd name="connsiteY5" fmla="*/ 2144827 h 3706344"/>
              <a:gd name="connsiteX6" fmla="*/ 3761792 w 9050492"/>
              <a:gd name="connsiteY6" fmla="*/ 278510 h 3706344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23813 w 9050492"/>
              <a:gd name="connsiteY5" fmla="*/ 2082914 h 3706344"/>
              <a:gd name="connsiteX6" fmla="*/ 3761792 w 9050492"/>
              <a:gd name="connsiteY6" fmla="*/ 278510 h 3706344"/>
              <a:gd name="connsiteX0" fmla="*/ 3737979 w 9026679"/>
              <a:gd name="connsiteY0" fmla="*/ 278510 h 3706344"/>
              <a:gd name="connsiteX1" fmla="*/ 5550243 w 9026679"/>
              <a:gd name="connsiteY1" fmla="*/ 345185 h 3706344"/>
              <a:gd name="connsiteX2" fmla="*/ 8998104 w 9026679"/>
              <a:gd name="connsiteY2" fmla="*/ 2107121 h 3706344"/>
              <a:gd name="connsiteX3" fmla="*/ 9026679 w 9026679"/>
              <a:gd name="connsiteY3" fmla="*/ 3706344 h 3706344"/>
              <a:gd name="connsiteX4" fmla="*/ 57149 w 9026679"/>
              <a:gd name="connsiteY4" fmla="*/ 3687294 h 3706344"/>
              <a:gd name="connsiteX5" fmla="*/ 0 w 9026679"/>
              <a:gd name="connsiteY5" fmla="*/ 2082914 h 3706344"/>
              <a:gd name="connsiteX6" fmla="*/ 3737979 w 9026679"/>
              <a:gd name="connsiteY6" fmla="*/ 278510 h 3706344"/>
              <a:gd name="connsiteX0" fmla="*/ 3742743 w 9031443"/>
              <a:gd name="connsiteY0" fmla="*/ 278510 h 3706344"/>
              <a:gd name="connsiteX1" fmla="*/ 5555007 w 9031443"/>
              <a:gd name="connsiteY1" fmla="*/ 345185 h 3706344"/>
              <a:gd name="connsiteX2" fmla="*/ 9002868 w 9031443"/>
              <a:gd name="connsiteY2" fmla="*/ 2107121 h 3706344"/>
              <a:gd name="connsiteX3" fmla="*/ 9031443 w 9031443"/>
              <a:gd name="connsiteY3" fmla="*/ 3706344 h 3706344"/>
              <a:gd name="connsiteX4" fmla="*/ 0 w 9031443"/>
              <a:gd name="connsiteY4" fmla="*/ 3692057 h 3706344"/>
              <a:gd name="connsiteX5" fmla="*/ 4764 w 9031443"/>
              <a:gd name="connsiteY5" fmla="*/ 2082914 h 3706344"/>
              <a:gd name="connsiteX6" fmla="*/ 3742743 w 9031443"/>
              <a:gd name="connsiteY6" fmla="*/ 278510 h 3706344"/>
              <a:gd name="connsiteX0" fmla="*/ 3742743 w 9002868"/>
              <a:gd name="connsiteY0" fmla="*/ 278510 h 3692057"/>
              <a:gd name="connsiteX1" fmla="*/ 5555007 w 9002868"/>
              <a:gd name="connsiteY1" fmla="*/ 345185 h 3692057"/>
              <a:gd name="connsiteX2" fmla="*/ 9002868 w 9002868"/>
              <a:gd name="connsiteY2" fmla="*/ 2107121 h 3692057"/>
              <a:gd name="connsiteX3" fmla="*/ 8960005 w 9002868"/>
              <a:gd name="connsiteY3" fmla="*/ 3668244 h 3692057"/>
              <a:gd name="connsiteX4" fmla="*/ 0 w 9002868"/>
              <a:gd name="connsiteY4" fmla="*/ 3692057 h 3692057"/>
              <a:gd name="connsiteX5" fmla="*/ 4764 w 9002868"/>
              <a:gd name="connsiteY5" fmla="*/ 2082914 h 3692057"/>
              <a:gd name="connsiteX6" fmla="*/ 3742743 w 9002868"/>
              <a:gd name="connsiteY6" fmla="*/ 278510 h 3692057"/>
              <a:gd name="connsiteX0" fmla="*/ 3742743 w 9017155"/>
              <a:gd name="connsiteY0" fmla="*/ 278510 h 3692057"/>
              <a:gd name="connsiteX1" fmla="*/ 5555007 w 9017155"/>
              <a:gd name="connsiteY1" fmla="*/ 345185 h 3692057"/>
              <a:gd name="connsiteX2" fmla="*/ 9002868 w 9017155"/>
              <a:gd name="connsiteY2" fmla="*/ 2107121 h 3692057"/>
              <a:gd name="connsiteX3" fmla="*/ 9017155 w 9017155"/>
              <a:gd name="connsiteY3" fmla="*/ 3687294 h 3692057"/>
              <a:gd name="connsiteX4" fmla="*/ 0 w 9017155"/>
              <a:gd name="connsiteY4" fmla="*/ 3692057 h 3692057"/>
              <a:gd name="connsiteX5" fmla="*/ 4764 w 9017155"/>
              <a:gd name="connsiteY5" fmla="*/ 2082914 h 3692057"/>
              <a:gd name="connsiteX6" fmla="*/ 3742743 w 9017155"/>
              <a:gd name="connsiteY6" fmla="*/ 278510 h 3692057"/>
              <a:gd name="connsiteX0" fmla="*/ 3742743 w 9045730"/>
              <a:gd name="connsiteY0" fmla="*/ 278510 h 5058894"/>
              <a:gd name="connsiteX1" fmla="*/ 5555007 w 9045730"/>
              <a:gd name="connsiteY1" fmla="*/ 345185 h 5058894"/>
              <a:gd name="connsiteX2" fmla="*/ 9002868 w 9045730"/>
              <a:gd name="connsiteY2" fmla="*/ 2107121 h 5058894"/>
              <a:gd name="connsiteX3" fmla="*/ 9045730 w 9045730"/>
              <a:gd name="connsiteY3" fmla="*/ 5058894 h 5058894"/>
              <a:gd name="connsiteX4" fmla="*/ 0 w 9045730"/>
              <a:gd name="connsiteY4" fmla="*/ 3692057 h 5058894"/>
              <a:gd name="connsiteX5" fmla="*/ 4764 w 9045730"/>
              <a:gd name="connsiteY5" fmla="*/ 2082914 h 5058894"/>
              <a:gd name="connsiteX6" fmla="*/ 3742743 w 9045730"/>
              <a:gd name="connsiteY6" fmla="*/ 278510 h 5058894"/>
              <a:gd name="connsiteX0" fmla="*/ 3752268 w 9055255"/>
              <a:gd name="connsiteY0" fmla="*/ 278510 h 5063657"/>
              <a:gd name="connsiteX1" fmla="*/ 5564532 w 9055255"/>
              <a:gd name="connsiteY1" fmla="*/ 345185 h 5063657"/>
              <a:gd name="connsiteX2" fmla="*/ 9012393 w 9055255"/>
              <a:gd name="connsiteY2" fmla="*/ 2107121 h 5063657"/>
              <a:gd name="connsiteX3" fmla="*/ 9055255 w 9055255"/>
              <a:gd name="connsiteY3" fmla="*/ 5058894 h 5063657"/>
              <a:gd name="connsiteX4" fmla="*/ 0 w 9055255"/>
              <a:gd name="connsiteY4" fmla="*/ 5063657 h 5063657"/>
              <a:gd name="connsiteX5" fmla="*/ 14289 w 9055255"/>
              <a:gd name="connsiteY5" fmla="*/ 2082914 h 5063657"/>
              <a:gd name="connsiteX6" fmla="*/ 3752268 w 9055255"/>
              <a:gd name="connsiteY6" fmla="*/ 278510 h 5063657"/>
              <a:gd name="connsiteX0" fmla="*/ 3752268 w 9026680"/>
              <a:gd name="connsiteY0" fmla="*/ 278510 h 6459069"/>
              <a:gd name="connsiteX1" fmla="*/ 5564532 w 9026680"/>
              <a:gd name="connsiteY1" fmla="*/ 345185 h 6459069"/>
              <a:gd name="connsiteX2" fmla="*/ 9012393 w 9026680"/>
              <a:gd name="connsiteY2" fmla="*/ 2107121 h 6459069"/>
              <a:gd name="connsiteX3" fmla="*/ 9026680 w 9026680"/>
              <a:gd name="connsiteY3" fmla="*/ 6459069 h 6459069"/>
              <a:gd name="connsiteX4" fmla="*/ 0 w 9026680"/>
              <a:gd name="connsiteY4" fmla="*/ 5063657 h 6459069"/>
              <a:gd name="connsiteX5" fmla="*/ 14289 w 9026680"/>
              <a:gd name="connsiteY5" fmla="*/ 2082914 h 6459069"/>
              <a:gd name="connsiteX6" fmla="*/ 3752268 w 9026680"/>
              <a:gd name="connsiteY6" fmla="*/ 278510 h 6459069"/>
              <a:gd name="connsiteX0" fmla="*/ 3742743 w 9017155"/>
              <a:gd name="connsiteY0" fmla="*/ 278510 h 6482882"/>
              <a:gd name="connsiteX1" fmla="*/ 5555007 w 9017155"/>
              <a:gd name="connsiteY1" fmla="*/ 345185 h 6482882"/>
              <a:gd name="connsiteX2" fmla="*/ 9002868 w 9017155"/>
              <a:gd name="connsiteY2" fmla="*/ 2107121 h 6482882"/>
              <a:gd name="connsiteX3" fmla="*/ 9017155 w 9017155"/>
              <a:gd name="connsiteY3" fmla="*/ 6459069 h 6482882"/>
              <a:gd name="connsiteX4" fmla="*/ 0 w 9017155"/>
              <a:gd name="connsiteY4" fmla="*/ 6482882 h 6482882"/>
              <a:gd name="connsiteX5" fmla="*/ 4764 w 9017155"/>
              <a:gd name="connsiteY5" fmla="*/ 2082914 h 6482882"/>
              <a:gd name="connsiteX6" fmla="*/ 3742743 w 9017155"/>
              <a:gd name="connsiteY6" fmla="*/ 278510 h 648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17155" h="6482882">
                <a:moveTo>
                  <a:pt x="3742743" y="278510"/>
                </a:moveTo>
                <a:cubicBezTo>
                  <a:pt x="4499231" y="-118365"/>
                  <a:pt x="4722319" y="-86615"/>
                  <a:pt x="5555007" y="345185"/>
                </a:cubicBezTo>
                <a:lnTo>
                  <a:pt x="9002868" y="2107121"/>
                </a:lnTo>
                <a:cubicBezTo>
                  <a:pt x="9007630" y="3557770"/>
                  <a:pt x="9012393" y="5008420"/>
                  <a:pt x="9017155" y="6459069"/>
                </a:cubicBezTo>
                <a:lnTo>
                  <a:pt x="0" y="6482882"/>
                </a:lnTo>
                <a:lnTo>
                  <a:pt x="4764" y="2082914"/>
                </a:lnTo>
                <a:lnTo>
                  <a:pt x="3742743" y="2785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000"/>
          </a:p>
        </p:txBody>
      </p:sp>
      <p:sp>
        <p:nvSpPr>
          <p:cNvPr id="9" name="Alcím 2"/>
          <p:cNvSpPr>
            <a:spLocks noGrp="1"/>
          </p:cNvSpPr>
          <p:nvPr>
            <p:ph type="subTitle" idx="1" hasCustomPrompt="1"/>
          </p:nvPr>
        </p:nvSpPr>
        <p:spPr>
          <a:xfrm>
            <a:off x="1384236" y="2780928"/>
            <a:ext cx="6400800" cy="432048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/>
              <a:t>Ide jön az alcím, ha van.</a:t>
            </a:r>
          </a:p>
        </p:txBody>
      </p:sp>
      <p:sp>
        <p:nvSpPr>
          <p:cNvPr id="13" name="Cím 1"/>
          <p:cNvSpPr>
            <a:spLocks noGrp="1"/>
          </p:cNvSpPr>
          <p:nvPr>
            <p:ph type="ctrTitle" hasCustomPrompt="1"/>
          </p:nvPr>
        </p:nvSpPr>
        <p:spPr>
          <a:xfrm>
            <a:off x="1691680" y="764704"/>
            <a:ext cx="5904656" cy="1728192"/>
          </a:xfrm>
        </p:spPr>
        <p:txBody>
          <a:bodyPr>
            <a:normAutofit/>
          </a:bodyPr>
          <a:lstStyle>
            <a:lvl1pPr>
              <a:defRPr sz="2800" b="1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hu-HU" dirty="0"/>
              <a:t>IDE JÖN</a:t>
            </a:r>
            <a:br>
              <a:rPr lang="hu-HU" dirty="0"/>
            </a:br>
            <a:r>
              <a:rPr lang="hu-HU" dirty="0"/>
              <a:t>A FEJEZET CÍME,</a:t>
            </a:r>
            <a:br>
              <a:rPr lang="hu-HU" dirty="0"/>
            </a:br>
            <a:r>
              <a:rPr lang="hu-HU" dirty="0"/>
              <a:t>AMELY TÖBB SOROS IS LEHET</a:t>
            </a:r>
          </a:p>
        </p:txBody>
      </p:sp>
      <p:cxnSp>
        <p:nvCxnSpPr>
          <p:cNvPr id="18" name="Egyenes összekötő 17"/>
          <p:cNvCxnSpPr/>
          <p:nvPr userDrawn="1"/>
        </p:nvCxnSpPr>
        <p:spPr>
          <a:xfrm>
            <a:off x="539552" y="6448153"/>
            <a:ext cx="80648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 userDrawn="1"/>
        </p:nvCxnSpPr>
        <p:spPr>
          <a:xfrm>
            <a:off x="3059832" y="2636912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zövegdoboz 20"/>
          <p:cNvSpPr txBox="1"/>
          <p:nvPr userDrawn="1"/>
        </p:nvSpPr>
        <p:spPr>
          <a:xfrm>
            <a:off x="1384236" y="6495147"/>
            <a:ext cx="69321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000" spc="300" dirty="0">
                <a:solidFill>
                  <a:schemeClr val="tx2">
                    <a:lumMod val="75000"/>
                  </a:schemeClr>
                </a:solidFill>
              </a:rPr>
              <a:t>SÁNDOR ISTVÁN ÚJPEST GYERMEKEIÉRT</a:t>
            </a:r>
            <a:r>
              <a:rPr lang="hu-HU" sz="1000" spc="300" baseline="0" dirty="0">
                <a:solidFill>
                  <a:schemeClr val="tx2">
                    <a:lumMod val="75000"/>
                  </a:schemeClr>
                </a:solidFill>
              </a:rPr>
              <a:t> DÍJJAL KITÜNTETETT ISKOLA</a:t>
            </a:r>
            <a:endParaRPr lang="hu-HU" sz="1000" spc="3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Egy oldalon két sarkán levágott téglalap 7"/>
          <p:cNvSpPr/>
          <p:nvPr userDrawn="1"/>
        </p:nvSpPr>
        <p:spPr>
          <a:xfrm rot="5400000">
            <a:off x="-423273" y="4575195"/>
            <a:ext cx="2480277" cy="554627"/>
          </a:xfrm>
          <a:custGeom>
            <a:avLst/>
            <a:gdLst>
              <a:gd name="connsiteX0" fmla="*/ 120016 w 1552218"/>
              <a:gd name="connsiteY0" fmla="*/ 0 h 720080"/>
              <a:gd name="connsiteX1" fmla="*/ 1432202 w 1552218"/>
              <a:gd name="connsiteY1" fmla="*/ 0 h 720080"/>
              <a:gd name="connsiteX2" fmla="*/ 1552218 w 1552218"/>
              <a:gd name="connsiteY2" fmla="*/ 120016 h 720080"/>
              <a:gd name="connsiteX3" fmla="*/ 1552218 w 1552218"/>
              <a:gd name="connsiteY3" fmla="*/ 720080 h 720080"/>
              <a:gd name="connsiteX4" fmla="*/ 1552218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720080 h 720080"/>
              <a:gd name="connsiteX7" fmla="*/ 0 w 1552218"/>
              <a:gd name="connsiteY7" fmla="*/ 120016 h 720080"/>
              <a:gd name="connsiteX8" fmla="*/ 120016 w 1552218"/>
              <a:gd name="connsiteY8" fmla="*/ 0 h 720080"/>
              <a:gd name="connsiteX0" fmla="*/ 120016 w 1552218"/>
              <a:gd name="connsiteY0" fmla="*/ 0 h 720080"/>
              <a:gd name="connsiteX1" fmla="*/ 1552218 w 1552218"/>
              <a:gd name="connsiteY1" fmla="*/ 120016 h 720080"/>
              <a:gd name="connsiteX2" fmla="*/ 1552218 w 1552218"/>
              <a:gd name="connsiteY2" fmla="*/ 720080 h 720080"/>
              <a:gd name="connsiteX3" fmla="*/ 1552218 w 1552218"/>
              <a:gd name="connsiteY3" fmla="*/ 720080 h 720080"/>
              <a:gd name="connsiteX4" fmla="*/ 0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120016 h 720080"/>
              <a:gd name="connsiteX7" fmla="*/ 120016 w 1552218"/>
              <a:gd name="connsiteY7" fmla="*/ 0 h 720080"/>
              <a:gd name="connsiteX0" fmla="*/ 805816 w 1552218"/>
              <a:gd name="connsiteY0" fmla="*/ 0 h 722461"/>
              <a:gd name="connsiteX1" fmla="*/ 1552218 w 1552218"/>
              <a:gd name="connsiteY1" fmla="*/ 122397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571500 w 1552218"/>
              <a:gd name="connsiteY6" fmla="*/ 427197 h 722461"/>
              <a:gd name="connsiteX7" fmla="*/ 805816 w 1552218"/>
              <a:gd name="connsiteY7" fmla="*/ 0 h 722461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71500 w 1552218"/>
              <a:gd name="connsiteY6" fmla="*/ 652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17 h 360528"/>
              <a:gd name="connsiteX1" fmla="*/ 885468 w 1552218"/>
              <a:gd name="connsiteY1" fmla="*/ 53358 h 360528"/>
              <a:gd name="connsiteX2" fmla="*/ 1552218 w 1552218"/>
              <a:gd name="connsiteY2" fmla="*/ 360528 h 360528"/>
              <a:gd name="connsiteX3" fmla="*/ 1552218 w 1552218"/>
              <a:gd name="connsiteY3" fmla="*/ 360528 h 360528"/>
              <a:gd name="connsiteX4" fmla="*/ 0 w 1552218"/>
              <a:gd name="connsiteY4" fmla="*/ 360528 h 360528"/>
              <a:gd name="connsiteX5" fmla="*/ 0 w 1552218"/>
              <a:gd name="connsiteY5" fmla="*/ 360528 h 360528"/>
              <a:gd name="connsiteX6" fmla="*/ 566738 w 1552218"/>
              <a:gd name="connsiteY6" fmla="*/ 55739 h 360528"/>
              <a:gd name="connsiteX7" fmla="*/ 715328 w 1552218"/>
              <a:gd name="connsiteY7" fmla="*/ 17 h 360528"/>
              <a:gd name="connsiteX0" fmla="*/ 715328 w 1552218"/>
              <a:gd name="connsiteY0" fmla="*/ 5 h 360516"/>
              <a:gd name="connsiteX1" fmla="*/ 956906 w 1552218"/>
              <a:gd name="connsiteY1" fmla="*/ 84302 h 360516"/>
              <a:gd name="connsiteX2" fmla="*/ 1552218 w 1552218"/>
              <a:gd name="connsiteY2" fmla="*/ 360516 h 360516"/>
              <a:gd name="connsiteX3" fmla="*/ 1552218 w 1552218"/>
              <a:gd name="connsiteY3" fmla="*/ 360516 h 360516"/>
              <a:gd name="connsiteX4" fmla="*/ 0 w 1552218"/>
              <a:gd name="connsiteY4" fmla="*/ 360516 h 360516"/>
              <a:gd name="connsiteX5" fmla="*/ 0 w 1552218"/>
              <a:gd name="connsiteY5" fmla="*/ 360516 h 360516"/>
              <a:gd name="connsiteX6" fmla="*/ 566738 w 1552218"/>
              <a:gd name="connsiteY6" fmla="*/ 55727 h 360516"/>
              <a:gd name="connsiteX7" fmla="*/ 715328 w 1552218"/>
              <a:gd name="connsiteY7" fmla="*/ 5 h 360516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76428 w 1552218"/>
              <a:gd name="connsiteY0" fmla="*/ 0 h 363492"/>
              <a:gd name="connsiteX1" fmla="*/ 956906 w 1552218"/>
              <a:gd name="connsiteY1" fmla="*/ 87278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3448 w 1552218"/>
              <a:gd name="connsiteY0" fmla="*/ 0 h 347099"/>
              <a:gd name="connsiteX1" fmla="*/ 995653 w 1552218"/>
              <a:gd name="connsiteY1" fmla="*/ 67904 h 347099"/>
              <a:gd name="connsiteX2" fmla="*/ 1552218 w 1552218"/>
              <a:gd name="connsiteY2" fmla="*/ 347099 h 347099"/>
              <a:gd name="connsiteX3" fmla="*/ 1552218 w 1552218"/>
              <a:gd name="connsiteY3" fmla="*/ 347099 h 347099"/>
              <a:gd name="connsiteX4" fmla="*/ 0 w 1552218"/>
              <a:gd name="connsiteY4" fmla="*/ 347099 h 347099"/>
              <a:gd name="connsiteX5" fmla="*/ 0 w 1552218"/>
              <a:gd name="connsiteY5" fmla="*/ 347099 h 347099"/>
              <a:gd name="connsiteX6" fmla="*/ 558198 w 1552218"/>
              <a:gd name="connsiteY6" fmla="*/ 70562 h 347099"/>
              <a:gd name="connsiteX7" fmla="*/ 773448 w 1552218"/>
              <a:gd name="connsiteY7" fmla="*/ 0 h 34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2218" h="347099">
                <a:moveTo>
                  <a:pt x="773448" y="0"/>
                </a:moveTo>
                <a:cubicBezTo>
                  <a:pt x="901595" y="6975"/>
                  <a:pt x="928621" y="32660"/>
                  <a:pt x="995653" y="67904"/>
                </a:cubicBezTo>
                <a:lnTo>
                  <a:pt x="1552218" y="347099"/>
                </a:lnTo>
                <a:lnTo>
                  <a:pt x="1552218" y="347099"/>
                </a:lnTo>
                <a:lnTo>
                  <a:pt x="0" y="347099"/>
                </a:lnTo>
                <a:lnTo>
                  <a:pt x="0" y="347099"/>
                </a:lnTo>
                <a:lnTo>
                  <a:pt x="558198" y="70562"/>
                </a:lnTo>
                <a:cubicBezTo>
                  <a:pt x="620186" y="37925"/>
                  <a:pt x="639559" y="13924"/>
                  <a:pt x="773448" y="0"/>
                </a:cubicBezTo>
                <a:close/>
              </a:path>
            </a:pathLst>
          </a:custGeom>
          <a:solidFill>
            <a:srgbClr val="FFC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artalom helye 2"/>
          <p:cNvSpPr>
            <a:spLocks noGrp="1"/>
          </p:cNvSpPr>
          <p:nvPr>
            <p:ph idx="10" hasCustomPrompt="1"/>
          </p:nvPr>
        </p:nvSpPr>
        <p:spPr>
          <a:xfrm>
            <a:off x="1384236" y="3612370"/>
            <a:ext cx="6932180" cy="2408918"/>
          </a:xfrm>
        </p:spPr>
        <p:txBody>
          <a:bodyPr>
            <a:normAutofit/>
          </a:bodyPr>
          <a:lstStyle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hu-HU" dirty="0"/>
              <a:t>Erről szeretnék beszélni…</a:t>
            </a:r>
          </a:p>
          <a:p>
            <a:pPr lvl="0"/>
            <a:r>
              <a:rPr lang="hu-HU" dirty="0"/>
              <a:t>meg erről…</a:t>
            </a:r>
          </a:p>
          <a:p>
            <a:pPr lvl="0"/>
            <a:r>
              <a:rPr lang="hu-HU" dirty="0"/>
              <a:t>meg erről…</a:t>
            </a:r>
          </a:p>
          <a:p>
            <a:pPr lvl="0"/>
            <a:r>
              <a:rPr lang="hu-HU" dirty="0"/>
              <a:t>de ezt itt csak nagyon röviden írom le.</a:t>
            </a:r>
          </a:p>
        </p:txBody>
      </p:sp>
      <p:pic>
        <p:nvPicPr>
          <p:cNvPr id="3" name="Kép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2311368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81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 userDrawn="1"/>
        </p:nvSpPr>
        <p:spPr>
          <a:xfrm>
            <a:off x="0" y="-7590"/>
            <a:ext cx="9144000" cy="686559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Úk</a:t>
            </a:r>
            <a:endParaRPr lang="hu-HU" dirty="0"/>
          </a:p>
        </p:txBody>
      </p:sp>
      <p:sp>
        <p:nvSpPr>
          <p:cNvPr id="8" name="Háromszög 6"/>
          <p:cNvSpPr/>
          <p:nvPr userDrawn="1"/>
        </p:nvSpPr>
        <p:spPr>
          <a:xfrm>
            <a:off x="61575" y="185367"/>
            <a:ext cx="9023049" cy="6608961"/>
          </a:xfrm>
          <a:custGeom>
            <a:avLst/>
            <a:gdLst>
              <a:gd name="connsiteX0" fmla="*/ 828092 w 2716367"/>
              <a:gd name="connsiteY0" fmla="*/ 0 h 1656184"/>
              <a:gd name="connsiteX1" fmla="*/ 2440331 w 2716367"/>
              <a:gd name="connsiteY1" fmla="*/ 0 h 1656184"/>
              <a:gd name="connsiteX2" fmla="*/ 2716367 w 2716367"/>
              <a:gd name="connsiteY2" fmla="*/ 276036 h 1656184"/>
              <a:gd name="connsiteX3" fmla="*/ 2716367 w 2716367"/>
              <a:gd name="connsiteY3" fmla="*/ 1656184 h 1656184"/>
              <a:gd name="connsiteX4" fmla="*/ 0 w 2716367"/>
              <a:gd name="connsiteY4" fmla="*/ 1656184 h 1656184"/>
              <a:gd name="connsiteX5" fmla="*/ 0 w 2716367"/>
              <a:gd name="connsiteY5" fmla="*/ 828092 h 1656184"/>
              <a:gd name="connsiteX6" fmla="*/ 828092 w 2716367"/>
              <a:gd name="connsiteY6" fmla="*/ 0 h 1656184"/>
              <a:gd name="connsiteX0" fmla="*/ 828092 w 3545042"/>
              <a:gd name="connsiteY0" fmla="*/ 0 h 1656184"/>
              <a:gd name="connsiteX1" fmla="*/ 2440331 w 3545042"/>
              <a:gd name="connsiteY1" fmla="*/ 0 h 1656184"/>
              <a:gd name="connsiteX2" fmla="*/ 3545042 w 3545042"/>
              <a:gd name="connsiteY2" fmla="*/ 256986 h 1656184"/>
              <a:gd name="connsiteX3" fmla="*/ 2716367 w 3545042"/>
              <a:gd name="connsiteY3" fmla="*/ 1656184 h 1656184"/>
              <a:gd name="connsiteX4" fmla="*/ 0 w 3545042"/>
              <a:gd name="connsiteY4" fmla="*/ 1656184 h 1656184"/>
              <a:gd name="connsiteX5" fmla="*/ 0 w 3545042"/>
              <a:gd name="connsiteY5" fmla="*/ 828092 h 1656184"/>
              <a:gd name="connsiteX6" fmla="*/ 828092 w 3545042"/>
              <a:gd name="connsiteY6" fmla="*/ 0 h 1656184"/>
              <a:gd name="connsiteX0" fmla="*/ 3047417 w 5764367"/>
              <a:gd name="connsiteY0" fmla="*/ 0 h 5028034"/>
              <a:gd name="connsiteX1" fmla="*/ 4659656 w 5764367"/>
              <a:gd name="connsiteY1" fmla="*/ 0 h 5028034"/>
              <a:gd name="connsiteX2" fmla="*/ 5764367 w 5764367"/>
              <a:gd name="connsiteY2" fmla="*/ 256986 h 5028034"/>
              <a:gd name="connsiteX3" fmla="*/ 4935692 w 5764367"/>
              <a:gd name="connsiteY3" fmla="*/ 1656184 h 5028034"/>
              <a:gd name="connsiteX4" fmla="*/ 0 w 5764367"/>
              <a:gd name="connsiteY4" fmla="*/ 5028034 h 5028034"/>
              <a:gd name="connsiteX5" fmla="*/ 2219325 w 5764367"/>
              <a:gd name="connsiteY5" fmla="*/ 828092 h 5028034"/>
              <a:gd name="connsiteX6" fmla="*/ 3047417 w 5764367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2219325 w 9050492"/>
              <a:gd name="connsiteY5" fmla="*/ 828092 h 5028034"/>
              <a:gd name="connsiteX6" fmla="*/ 3047417 w 9050492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047417 w 9050492"/>
              <a:gd name="connsiteY6" fmla="*/ 0 h 5028034"/>
              <a:gd name="connsiteX0" fmla="*/ 4123742 w 9050492"/>
              <a:gd name="connsiteY0" fmla="*/ 27432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4123742 w 9050492"/>
              <a:gd name="connsiteY6" fmla="*/ 27432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9021917 w 9050492"/>
              <a:gd name="connsiteY2" fmla="*/ 3428811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0 h 3389734"/>
              <a:gd name="connsiteX1" fmla="*/ 5850281 w 9050492"/>
              <a:gd name="connsiteY1" fmla="*/ 2952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23692 w 9050492"/>
              <a:gd name="connsiteY0" fmla="*/ 0 h 3389734"/>
              <a:gd name="connsiteX1" fmla="*/ 5574056 w 9050492"/>
              <a:gd name="connsiteY1" fmla="*/ 285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61792 w 9050492"/>
              <a:gd name="connsiteY0" fmla="*/ 0 h 3427834"/>
              <a:gd name="connsiteX1" fmla="*/ 5574056 w 9050492"/>
              <a:gd name="connsiteY1" fmla="*/ 66675 h 3427834"/>
              <a:gd name="connsiteX2" fmla="*/ 9021917 w 9050492"/>
              <a:gd name="connsiteY2" fmla="*/ 1828611 h 3427834"/>
              <a:gd name="connsiteX3" fmla="*/ 9050492 w 9050492"/>
              <a:gd name="connsiteY3" fmla="*/ 3427834 h 3427834"/>
              <a:gd name="connsiteX4" fmla="*/ 0 w 9050492"/>
              <a:gd name="connsiteY4" fmla="*/ 3427834 h 3427834"/>
              <a:gd name="connsiteX5" fmla="*/ 0 w 9050492"/>
              <a:gd name="connsiteY5" fmla="*/ 1866317 h 3427834"/>
              <a:gd name="connsiteX6" fmla="*/ 3761792 w 9050492"/>
              <a:gd name="connsiteY6" fmla="*/ 0 h 3427834"/>
              <a:gd name="connsiteX0" fmla="*/ 3761792 w 9050492"/>
              <a:gd name="connsiteY0" fmla="*/ 202860 h 3630694"/>
              <a:gd name="connsiteX1" fmla="*/ 5574056 w 9050492"/>
              <a:gd name="connsiteY1" fmla="*/ 269535 h 3630694"/>
              <a:gd name="connsiteX2" fmla="*/ 9021917 w 9050492"/>
              <a:gd name="connsiteY2" fmla="*/ 2031471 h 3630694"/>
              <a:gd name="connsiteX3" fmla="*/ 9050492 w 9050492"/>
              <a:gd name="connsiteY3" fmla="*/ 3630694 h 3630694"/>
              <a:gd name="connsiteX4" fmla="*/ 0 w 9050492"/>
              <a:gd name="connsiteY4" fmla="*/ 3630694 h 3630694"/>
              <a:gd name="connsiteX5" fmla="*/ 0 w 9050492"/>
              <a:gd name="connsiteY5" fmla="*/ 2069177 h 3630694"/>
              <a:gd name="connsiteX6" fmla="*/ 3761792 w 9050492"/>
              <a:gd name="connsiteY6" fmla="*/ 202860 h 3630694"/>
              <a:gd name="connsiteX0" fmla="*/ 3761792 w 9050492"/>
              <a:gd name="connsiteY0" fmla="*/ 294347 h 3722181"/>
              <a:gd name="connsiteX1" fmla="*/ 5574056 w 9050492"/>
              <a:gd name="connsiteY1" fmla="*/ 361022 h 3722181"/>
              <a:gd name="connsiteX2" fmla="*/ 9021917 w 9050492"/>
              <a:gd name="connsiteY2" fmla="*/ 2122958 h 3722181"/>
              <a:gd name="connsiteX3" fmla="*/ 9050492 w 9050492"/>
              <a:gd name="connsiteY3" fmla="*/ 3722181 h 3722181"/>
              <a:gd name="connsiteX4" fmla="*/ 0 w 9050492"/>
              <a:gd name="connsiteY4" fmla="*/ 3722181 h 3722181"/>
              <a:gd name="connsiteX5" fmla="*/ 0 w 9050492"/>
              <a:gd name="connsiteY5" fmla="*/ 2160664 h 3722181"/>
              <a:gd name="connsiteX6" fmla="*/ 3761792 w 9050492"/>
              <a:gd name="connsiteY6" fmla="*/ 294347 h 3722181"/>
              <a:gd name="connsiteX0" fmla="*/ 3761792 w 9050492"/>
              <a:gd name="connsiteY0" fmla="*/ 258901 h 3686735"/>
              <a:gd name="connsiteX1" fmla="*/ 5574056 w 9050492"/>
              <a:gd name="connsiteY1" fmla="*/ 325576 h 3686735"/>
              <a:gd name="connsiteX2" fmla="*/ 9021917 w 9050492"/>
              <a:gd name="connsiteY2" fmla="*/ 2087512 h 3686735"/>
              <a:gd name="connsiteX3" fmla="*/ 9050492 w 9050492"/>
              <a:gd name="connsiteY3" fmla="*/ 3686735 h 3686735"/>
              <a:gd name="connsiteX4" fmla="*/ 0 w 9050492"/>
              <a:gd name="connsiteY4" fmla="*/ 3686735 h 3686735"/>
              <a:gd name="connsiteX5" fmla="*/ 0 w 9050492"/>
              <a:gd name="connsiteY5" fmla="*/ 2125218 h 3686735"/>
              <a:gd name="connsiteX6" fmla="*/ 3761792 w 9050492"/>
              <a:gd name="connsiteY6" fmla="*/ 258901 h 3686735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0 w 9050492"/>
              <a:gd name="connsiteY5" fmla="*/ 2144827 h 3706344"/>
              <a:gd name="connsiteX6" fmla="*/ 3761792 w 9050492"/>
              <a:gd name="connsiteY6" fmla="*/ 278510 h 3706344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23813 w 9050492"/>
              <a:gd name="connsiteY5" fmla="*/ 2082914 h 3706344"/>
              <a:gd name="connsiteX6" fmla="*/ 3761792 w 9050492"/>
              <a:gd name="connsiteY6" fmla="*/ 278510 h 3706344"/>
              <a:gd name="connsiteX0" fmla="*/ 3737979 w 9026679"/>
              <a:gd name="connsiteY0" fmla="*/ 278510 h 3706344"/>
              <a:gd name="connsiteX1" fmla="*/ 5550243 w 9026679"/>
              <a:gd name="connsiteY1" fmla="*/ 345185 h 3706344"/>
              <a:gd name="connsiteX2" fmla="*/ 8998104 w 9026679"/>
              <a:gd name="connsiteY2" fmla="*/ 2107121 h 3706344"/>
              <a:gd name="connsiteX3" fmla="*/ 9026679 w 9026679"/>
              <a:gd name="connsiteY3" fmla="*/ 3706344 h 3706344"/>
              <a:gd name="connsiteX4" fmla="*/ 57149 w 9026679"/>
              <a:gd name="connsiteY4" fmla="*/ 3687294 h 3706344"/>
              <a:gd name="connsiteX5" fmla="*/ 0 w 9026679"/>
              <a:gd name="connsiteY5" fmla="*/ 2082914 h 3706344"/>
              <a:gd name="connsiteX6" fmla="*/ 3737979 w 9026679"/>
              <a:gd name="connsiteY6" fmla="*/ 278510 h 3706344"/>
              <a:gd name="connsiteX0" fmla="*/ 3742743 w 9031443"/>
              <a:gd name="connsiteY0" fmla="*/ 278510 h 3706344"/>
              <a:gd name="connsiteX1" fmla="*/ 5555007 w 9031443"/>
              <a:gd name="connsiteY1" fmla="*/ 345185 h 3706344"/>
              <a:gd name="connsiteX2" fmla="*/ 9002868 w 9031443"/>
              <a:gd name="connsiteY2" fmla="*/ 2107121 h 3706344"/>
              <a:gd name="connsiteX3" fmla="*/ 9031443 w 9031443"/>
              <a:gd name="connsiteY3" fmla="*/ 3706344 h 3706344"/>
              <a:gd name="connsiteX4" fmla="*/ 0 w 9031443"/>
              <a:gd name="connsiteY4" fmla="*/ 3692057 h 3706344"/>
              <a:gd name="connsiteX5" fmla="*/ 4764 w 9031443"/>
              <a:gd name="connsiteY5" fmla="*/ 2082914 h 3706344"/>
              <a:gd name="connsiteX6" fmla="*/ 3742743 w 9031443"/>
              <a:gd name="connsiteY6" fmla="*/ 278510 h 3706344"/>
              <a:gd name="connsiteX0" fmla="*/ 3742743 w 9002868"/>
              <a:gd name="connsiteY0" fmla="*/ 278510 h 3692057"/>
              <a:gd name="connsiteX1" fmla="*/ 5555007 w 9002868"/>
              <a:gd name="connsiteY1" fmla="*/ 345185 h 3692057"/>
              <a:gd name="connsiteX2" fmla="*/ 9002868 w 9002868"/>
              <a:gd name="connsiteY2" fmla="*/ 2107121 h 3692057"/>
              <a:gd name="connsiteX3" fmla="*/ 8960005 w 9002868"/>
              <a:gd name="connsiteY3" fmla="*/ 3668244 h 3692057"/>
              <a:gd name="connsiteX4" fmla="*/ 0 w 9002868"/>
              <a:gd name="connsiteY4" fmla="*/ 3692057 h 3692057"/>
              <a:gd name="connsiteX5" fmla="*/ 4764 w 9002868"/>
              <a:gd name="connsiteY5" fmla="*/ 2082914 h 3692057"/>
              <a:gd name="connsiteX6" fmla="*/ 3742743 w 9002868"/>
              <a:gd name="connsiteY6" fmla="*/ 278510 h 3692057"/>
              <a:gd name="connsiteX0" fmla="*/ 3742743 w 9017155"/>
              <a:gd name="connsiteY0" fmla="*/ 278510 h 3692057"/>
              <a:gd name="connsiteX1" fmla="*/ 5555007 w 9017155"/>
              <a:gd name="connsiteY1" fmla="*/ 345185 h 3692057"/>
              <a:gd name="connsiteX2" fmla="*/ 9002868 w 9017155"/>
              <a:gd name="connsiteY2" fmla="*/ 2107121 h 3692057"/>
              <a:gd name="connsiteX3" fmla="*/ 9017155 w 9017155"/>
              <a:gd name="connsiteY3" fmla="*/ 3687294 h 3692057"/>
              <a:gd name="connsiteX4" fmla="*/ 0 w 9017155"/>
              <a:gd name="connsiteY4" fmla="*/ 3692057 h 3692057"/>
              <a:gd name="connsiteX5" fmla="*/ 4764 w 9017155"/>
              <a:gd name="connsiteY5" fmla="*/ 2082914 h 3692057"/>
              <a:gd name="connsiteX6" fmla="*/ 3742743 w 9017155"/>
              <a:gd name="connsiteY6" fmla="*/ 278510 h 3692057"/>
              <a:gd name="connsiteX0" fmla="*/ 3742743 w 9045730"/>
              <a:gd name="connsiteY0" fmla="*/ 278510 h 5058894"/>
              <a:gd name="connsiteX1" fmla="*/ 5555007 w 9045730"/>
              <a:gd name="connsiteY1" fmla="*/ 345185 h 5058894"/>
              <a:gd name="connsiteX2" fmla="*/ 9002868 w 9045730"/>
              <a:gd name="connsiteY2" fmla="*/ 2107121 h 5058894"/>
              <a:gd name="connsiteX3" fmla="*/ 9045730 w 9045730"/>
              <a:gd name="connsiteY3" fmla="*/ 5058894 h 5058894"/>
              <a:gd name="connsiteX4" fmla="*/ 0 w 9045730"/>
              <a:gd name="connsiteY4" fmla="*/ 3692057 h 5058894"/>
              <a:gd name="connsiteX5" fmla="*/ 4764 w 9045730"/>
              <a:gd name="connsiteY5" fmla="*/ 2082914 h 5058894"/>
              <a:gd name="connsiteX6" fmla="*/ 3742743 w 9045730"/>
              <a:gd name="connsiteY6" fmla="*/ 278510 h 5058894"/>
              <a:gd name="connsiteX0" fmla="*/ 3752268 w 9055255"/>
              <a:gd name="connsiteY0" fmla="*/ 278510 h 5063657"/>
              <a:gd name="connsiteX1" fmla="*/ 5564532 w 9055255"/>
              <a:gd name="connsiteY1" fmla="*/ 345185 h 5063657"/>
              <a:gd name="connsiteX2" fmla="*/ 9012393 w 9055255"/>
              <a:gd name="connsiteY2" fmla="*/ 2107121 h 5063657"/>
              <a:gd name="connsiteX3" fmla="*/ 9055255 w 9055255"/>
              <a:gd name="connsiteY3" fmla="*/ 5058894 h 5063657"/>
              <a:gd name="connsiteX4" fmla="*/ 0 w 9055255"/>
              <a:gd name="connsiteY4" fmla="*/ 5063657 h 5063657"/>
              <a:gd name="connsiteX5" fmla="*/ 14289 w 9055255"/>
              <a:gd name="connsiteY5" fmla="*/ 2082914 h 5063657"/>
              <a:gd name="connsiteX6" fmla="*/ 3752268 w 9055255"/>
              <a:gd name="connsiteY6" fmla="*/ 278510 h 5063657"/>
              <a:gd name="connsiteX0" fmla="*/ 3752268 w 9026680"/>
              <a:gd name="connsiteY0" fmla="*/ 278510 h 6459069"/>
              <a:gd name="connsiteX1" fmla="*/ 5564532 w 9026680"/>
              <a:gd name="connsiteY1" fmla="*/ 345185 h 6459069"/>
              <a:gd name="connsiteX2" fmla="*/ 9012393 w 9026680"/>
              <a:gd name="connsiteY2" fmla="*/ 2107121 h 6459069"/>
              <a:gd name="connsiteX3" fmla="*/ 9026680 w 9026680"/>
              <a:gd name="connsiteY3" fmla="*/ 6459069 h 6459069"/>
              <a:gd name="connsiteX4" fmla="*/ 0 w 9026680"/>
              <a:gd name="connsiteY4" fmla="*/ 5063657 h 6459069"/>
              <a:gd name="connsiteX5" fmla="*/ 14289 w 9026680"/>
              <a:gd name="connsiteY5" fmla="*/ 2082914 h 6459069"/>
              <a:gd name="connsiteX6" fmla="*/ 3752268 w 9026680"/>
              <a:gd name="connsiteY6" fmla="*/ 278510 h 6459069"/>
              <a:gd name="connsiteX0" fmla="*/ 3742743 w 9017155"/>
              <a:gd name="connsiteY0" fmla="*/ 278510 h 6482882"/>
              <a:gd name="connsiteX1" fmla="*/ 5555007 w 9017155"/>
              <a:gd name="connsiteY1" fmla="*/ 345185 h 6482882"/>
              <a:gd name="connsiteX2" fmla="*/ 9002868 w 9017155"/>
              <a:gd name="connsiteY2" fmla="*/ 2107121 h 6482882"/>
              <a:gd name="connsiteX3" fmla="*/ 9017155 w 9017155"/>
              <a:gd name="connsiteY3" fmla="*/ 6459069 h 6482882"/>
              <a:gd name="connsiteX4" fmla="*/ 0 w 9017155"/>
              <a:gd name="connsiteY4" fmla="*/ 6482882 h 6482882"/>
              <a:gd name="connsiteX5" fmla="*/ 4764 w 9017155"/>
              <a:gd name="connsiteY5" fmla="*/ 2082914 h 6482882"/>
              <a:gd name="connsiteX6" fmla="*/ 3742743 w 9017155"/>
              <a:gd name="connsiteY6" fmla="*/ 278510 h 6482882"/>
              <a:gd name="connsiteX0" fmla="*/ 3142668 w 9017155"/>
              <a:gd name="connsiteY0" fmla="*/ 310891 h 6448588"/>
              <a:gd name="connsiteX1" fmla="*/ 5555007 w 9017155"/>
              <a:gd name="connsiteY1" fmla="*/ 310891 h 6448588"/>
              <a:gd name="connsiteX2" fmla="*/ 9002868 w 9017155"/>
              <a:gd name="connsiteY2" fmla="*/ 2072827 h 6448588"/>
              <a:gd name="connsiteX3" fmla="*/ 9017155 w 9017155"/>
              <a:gd name="connsiteY3" fmla="*/ 6424775 h 6448588"/>
              <a:gd name="connsiteX4" fmla="*/ 0 w 9017155"/>
              <a:gd name="connsiteY4" fmla="*/ 6448588 h 6448588"/>
              <a:gd name="connsiteX5" fmla="*/ 4764 w 9017155"/>
              <a:gd name="connsiteY5" fmla="*/ 2048620 h 6448588"/>
              <a:gd name="connsiteX6" fmla="*/ 3142668 w 9017155"/>
              <a:gd name="connsiteY6" fmla="*/ 310891 h 6448588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2079556 h 6479524"/>
              <a:gd name="connsiteX6" fmla="*/ 3142668 w 9017155"/>
              <a:gd name="connsiteY6" fmla="*/ 341827 h 6479524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1085257 h 6479524"/>
              <a:gd name="connsiteX6" fmla="*/ 3142668 w 9017155"/>
              <a:gd name="connsiteY6" fmla="*/ 341827 h 6479524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4764 w 9017155"/>
              <a:gd name="connsiteY5" fmla="*/ 1244003 h 6638270"/>
              <a:gd name="connsiteX6" fmla="*/ 2547864 w 9017155"/>
              <a:gd name="connsiteY6" fmla="*/ 216487 h 6638270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22520 w 9017155"/>
              <a:gd name="connsiteY5" fmla="*/ 1421556 h 6638270"/>
              <a:gd name="connsiteX6" fmla="*/ 2547864 w 9017155"/>
              <a:gd name="connsiteY6" fmla="*/ 216487 h 6638270"/>
              <a:gd name="connsiteX0" fmla="*/ 2553758 w 9023049"/>
              <a:gd name="connsiteY0" fmla="*/ 216487 h 6638270"/>
              <a:gd name="connsiteX1" fmla="*/ 4894151 w 9023049"/>
              <a:gd name="connsiteY1" fmla="*/ 443423 h 6638270"/>
              <a:gd name="connsiteX2" fmla="*/ 9008762 w 9023049"/>
              <a:gd name="connsiteY2" fmla="*/ 2262509 h 6638270"/>
              <a:gd name="connsiteX3" fmla="*/ 9023049 w 9023049"/>
              <a:gd name="connsiteY3" fmla="*/ 6614457 h 6638270"/>
              <a:gd name="connsiteX4" fmla="*/ 5894 w 9023049"/>
              <a:gd name="connsiteY4" fmla="*/ 6638270 h 6638270"/>
              <a:gd name="connsiteX5" fmla="*/ 1781 w 9023049"/>
              <a:gd name="connsiteY5" fmla="*/ 1430434 h 6638270"/>
              <a:gd name="connsiteX6" fmla="*/ 2553758 w 9023049"/>
              <a:gd name="connsiteY6" fmla="*/ 216487 h 6638270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9008762 w 9023049"/>
              <a:gd name="connsiteY2" fmla="*/ 2233200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8999884 w 9023049"/>
              <a:gd name="connsiteY2" fmla="*/ 2073402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23049" h="6608961">
                <a:moveTo>
                  <a:pt x="2420593" y="231567"/>
                </a:moveTo>
                <a:cubicBezTo>
                  <a:pt x="3177081" y="-165308"/>
                  <a:pt x="4061463" y="-17686"/>
                  <a:pt x="4894151" y="414114"/>
                </a:cubicBezTo>
                <a:lnTo>
                  <a:pt x="8999884" y="2073402"/>
                </a:lnTo>
                <a:cubicBezTo>
                  <a:pt x="9004646" y="3524051"/>
                  <a:pt x="9018287" y="5134499"/>
                  <a:pt x="9023049" y="6585148"/>
                </a:cubicBezTo>
                <a:lnTo>
                  <a:pt x="5894" y="6608961"/>
                </a:lnTo>
                <a:cubicBezTo>
                  <a:pt x="13401" y="4870056"/>
                  <a:pt x="-5726" y="3140030"/>
                  <a:pt x="1781" y="1401125"/>
                </a:cubicBezTo>
                <a:lnTo>
                  <a:pt x="2420593" y="2315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000" dirty="0"/>
          </a:p>
        </p:txBody>
      </p:sp>
      <p:sp>
        <p:nvSpPr>
          <p:cNvPr id="10" name="Egy oldalon két sarkán levágott téglalap 7"/>
          <p:cNvSpPr/>
          <p:nvPr userDrawn="1"/>
        </p:nvSpPr>
        <p:spPr>
          <a:xfrm rot="10800000">
            <a:off x="147506" y="138068"/>
            <a:ext cx="1832205" cy="409708"/>
          </a:xfrm>
          <a:custGeom>
            <a:avLst/>
            <a:gdLst>
              <a:gd name="connsiteX0" fmla="*/ 120016 w 1552218"/>
              <a:gd name="connsiteY0" fmla="*/ 0 h 720080"/>
              <a:gd name="connsiteX1" fmla="*/ 1432202 w 1552218"/>
              <a:gd name="connsiteY1" fmla="*/ 0 h 720080"/>
              <a:gd name="connsiteX2" fmla="*/ 1552218 w 1552218"/>
              <a:gd name="connsiteY2" fmla="*/ 120016 h 720080"/>
              <a:gd name="connsiteX3" fmla="*/ 1552218 w 1552218"/>
              <a:gd name="connsiteY3" fmla="*/ 720080 h 720080"/>
              <a:gd name="connsiteX4" fmla="*/ 1552218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720080 h 720080"/>
              <a:gd name="connsiteX7" fmla="*/ 0 w 1552218"/>
              <a:gd name="connsiteY7" fmla="*/ 120016 h 720080"/>
              <a:gd name="connsiteX8" fmla="*/ 120016 w 1552218"/>
              <a:gd name="connsiteY8" fmla="*/ 0 h 720080"/>
              <a:gd name="connsiteX0" fmla="*/ 120016 w 1552218"/>
              <a:gd name="connsiteY0" fmla="*/ 0 h 720080"/>
              <a:gd name="connsiteX1" fmla="*/ 1552218 w 1552218"/>
              <a:gd name="connsiteY1" fmla="*/ 120016 h 720080"/>
              <a:gd name="connsiteX2" fmla="*/ 1552218 w 1552218"/>
              <a:gd name="connsiteY2" fmla="*/ 720080 h 720080"/>
              <a:gd name="connsiteX3" fmla="*/ 1552218 w 1552218"/>
              <a:gd name="connsiteY3" fmla="*/ 720080 h 720080"/>
              <a:gd name="connsiteX4" fmla="*/ 0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120016 h 720080"/>
              <a:gd name="connsiteX7" fmla="*/ 120016 w 1552218"/>
              <a:gd name="connsiteY7" fmla="*/ 0 h 720080"/>
              <a:gd name="connsiteX0" fmla="*/ 805816 w 1552218"/>
              <a:gd name="connsiteY0" fmla="*/ 0 h 722461"/>
              <a:gd name="connsiteX1" fmla="*/ 1552218 w 1552218"/>
              <a:gd name="connsiteY1" fmla="*/ 122397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571500 w 1552218"/>
              <a:gd name="connsiteY6" fmla="*/ 427197 h 722461"/>
              <a:gd name="connsiteX7" fmla="*/ 805816 w 1552218"/>
              <a:gd name="connsiteY7" fmla="*/ 0 h 722461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71500 w 1552218"/>
              <a:gd name="connsiteY6" fmla="*/ 652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17 h 360528"/>
              <a:gd name="connsiteX1" fmla="*/ 885468 w 1552218"/>
              <a:gd name="connsiteY1" fmla="*/ 53358 h 360528"/>
              <a:gd name="connsiteX2" fmla="*/ 1552218 w 1552218"/>
              <a:gd name="connsiteY2" fmla="*/ 360528 h 360528"/>
              <a:gd name="connsiteX3" fmla="*/ 1552218 w 1552218"/>
              <a:gd name="connsiteY3" fmla="*/ 360528 h 360528"/>
              <a:gd name="connsiteX4" fmla="*/ 0 w 1552218"/>
              <a:gd name="connsiteY4" fmla="*/ 360528 h 360528"/>
              <a:gd name="connsiteX5" fmla="*/ 0 w 1552218"/>
              <a:gd name="connsiteY5" fmla="*/ 360528 h 360528"/>
              <a:gd name="connsiteX6" fmla="*/ 566738 w 1552218"/>
              <a:gd name="connsiteY6" fmla="*/ 55739 h 360528"/>
              <a:gd name="connsiteX7" fmla="*/ 715328 w 1552218"/>
              <a:gd name="connsiteY7" fmla="*/ 17 h 360528"/>
              <a:gd name="connsiteX0" fmla="*/ 715328 w 1552218"/>
              <a:gd name="connsiteY0" fmla="*/ 5 h 360516"/>
              <a:gd name="connsiteX1" fmla="*/ 956906 w 1552218"/>
              <a:gd name="connsiteY1" fmla="*/ 84302 h 360516"/>
              <a:gd name="connsiteX2" fmla="*/ 1552218 w 1552218"/>
              <a:gd name="connsiteY2" fmla="*/ 360516 h 360516"/>
              <a:gd name="connsiteX3" fmla="*/ 1552218 w 1552218"/>
              <a:gd name="connsiteY3" fmla="*/ 360516 h 360516"/>
              <a:gd name="connsiteX4" fmla="*/ 0 w 1552218"/>
              <a:gd name="connsiteY4" fmla="*/ 360516 h 360516"/>
              <a:gd name="connsiteX5" fmla="*/ 0 w 1552218"/>
              <a:gd name="connsiteY5" fmla="*/ 360516 h 360516"/>
              <a:gd name="connsiteX6" fmla="*/ 566738 w 1552218"/>
              <a:gd name="connsiteY6" fmla="*/ 55727 h 360516"/>
              <a:gd name="connsiteX7" fmla="*/ 715328 w 1552218"/>
              <a:gd name="connsiteY7" fmla="*/ 5 h 360516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76428 w 1552218"/>
              <a:gd name="connsiteY0" fmla="*/ 0 h 363492"/>
              <a:gd name="connsiteX1" fmla="*/ 956906 w 1552218"/>
              <a:gd name="connsiteY1" fmla="*/ 87278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3448 w 1552218"/>
              <a:gd name="connsiteY0" fmla="*/ 0 h 347099"/>
              <a:gd name="connsiteX1" fmla="*/ 995653 w 1552218"/>
              <a:gd name="connsiteY1" fmla="*/ 67904 h 347099"/>
              <a:gd name="connsiteX2" fmla="*/ 1552218 w 1552218"/>
              <a:gd name="connsiteY2" fmla="*/ 347099 h 347099"/>
              <a:gd name="connsiteX3" fmla="*/ 1552218 w 1552218"/>
              <a:gd name="connsiteY3" fmla="*/ 347099 h 347099"/>
              <a:gd name="connsiteX4" fmla="*/ 0 w 1552218"/>
              <a:gd name="connsiteY4" fmla="*/ 347099 h 347099"/>
              <a:gd name="connsiteX5" fmla="*/ 0 w 1552218"/>
              <a:gd name="connsiteY5" fmla="*/ 347099 h 347099"/>
              <a:gd name="connsiteX6" fmla="*/ 558198 w 1552218"/>
              <a:gd name="connsiteY6" fmla="*/ 70562 h 347099"/>
              <a:gd name="connsiteX7" fmla="*/ 773448 w 1552218"/>
              <a:gd name="connsiteY7" fmla="*/ 0 h 34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2218" h="347099">
                <a:moveTo>
                  <a:pt x="773448" y="0"/>
                </a:moveTo>
                <a:cubicBezTo>
                  <a:pt x="901595" y="6975"/>
                  <a:pt x="928621" y="32660"/>
                  <a:pt x="995653" y="67904"/>
                </a:cubicBezTo>
                <a:lnTo>
                  <a:pt x="1552218" y="347099"/>
                </a:lnTo>
                <a:lnTo>
                  <a:pt x="1552218" y="347099"/>
                </a:lnTo>
                <a:lnTo>
                  <a:pt x="0" y="347099"/>
                </a:lnTo>
                <a:lnTo>
                  <a:pt x="0" y="347099"/>
                </a:lnTo>
                <a:lnTo>
                  <a:pt x="558198" y="70562"/>
                </a:lnTo>
                <a:cubicBezTo>
                  <a:pt x="620186" y="37925"/>
                  <a:pt x="639559" y="13924"/>
                  <a:pt x="773448" y="0"/>
                </a:cubicBezTo>
                <a:close/>
              </a:path>
            </a:pathLst>
          </a:custGeom>
          <a:solidFill>
            <a:srgbClr val="FFC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27584" y="1628800"/>
            <a:ext cx="4176464" cy="432048"/>
          </a:xfrm>
          <a:solidFill>
            <a:srgbClr val="CC0066"/>
          </a:solidFill>
        </p:spPr>
        <p:txBody>
          <a:bodyPr>
            <a:noAutofit/>
          </a:bodyPr>
          <a:lstStyle>
            <a:lvl1pPr>
              <a:defRPr sz="2400" b="1" baseline="0">
                <a:solidFill>
                  <a:schemeClr val="bg1"/>
                </a:solidFill>
                <a:latin typeface="Minion Pro" pitchFamily="18" charset="0"/>
              </a:defRPr>
            </a:lvl1pPr>
          </a:lstStyle>
          <a:p>
            <a:r>
              <a:rPr lang="hu-HU" dirty="0"/>
              <a:t>CÍM, CSUPA NAGYBETŰVEL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7584" y="2276872"/>
            <a:ext cx="7632848" cy="3744674"/>
          </a:xfrm>
        </p:spPr>
        <p:txBody>
          <a:bodyPr>
            <a:normAutofit/>
          </a:bodyPr>
          <a:lstStyle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cxnSp>
        <p:nvCxnSpPr>
          <p:cNvPr id="11" name="Egyenes összekötő 10"/>
          <p:cNvCxnSpPr/>
          <p:nvPr userDrawn="1"/>
        </p:nvCxnSpPr>
        <p:spPr>
          <a:xfrm>
            <a:off x="7305349" y="966133"/>
            <a:ext cx="14983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11"/>
          <p:cNvCxnSpPr/>
          <p:nvPr userDrawn="1"/>
        </p:nvCxnSpPr>
        <p:spPr>
          <a:xfrm>
            <a:off x="7301426" y="1135094"/>
            <a:ext cx="15022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 userDrawn="1"/>
        </p:nvSpPr>
        <p:spPr>
          <a:xfrm>
            <a:off x="7318251" y="951844"/>
            <a:ext cx="14525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700" dirty="0"/>
              <a:t>INFO@KIG.HU  |  WWW.KIG.HU</a:t>
            </a:r>
          </a:p>
        </p:txBody>
      </p:sp>
      <p:pic>
        <p:nvPicPr>
          <p:cNvPr id="14" name="Kép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349" y="289364"/>
            <a:ext cx="1529274" cy="619356"/>
          </a:xfrm>
          <a:prstGeom prst="rect">
            <a:avLst/>
          </a:prstGeom>
        </p:spPr>
      </p:pic>
      <p:cxnSp>
        <p:nvCxnSpPr>
          <p:cNvPr id="18" name="Egyenes összekötő 17"/>
          <p:cNvCxnSpPr/>
          <p:nvPr userDrawn="1"/>
        </p:nvCxnSpPr>
        <p:spPr>
          <a:xfrm>
            <a:off x="539552" y="6448153"/>
            <a:ext cx="80648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zövegdoboz 19"/>
          <p:cNvSpPr txBox="1"/>
          <p:nvPr userDrawn="1"/>
        </p:nvSpPr>
        <p:spPr>
          <a:xfrm>
            <a:off x="1384236" y="6495147"/>
            <a:ext cx="69321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000" spc="300" dirty="0">
                <a:solidFill>
                  <a:schemeClr val="tx2">
                    <a:lumMod val="75000"/>
                  </a:schemeClr>
                </a:solidFill>
              </a:rPr>
              <a:t>SÁNDOR ISTVÁN ÚJPEST GYERMEKEIÉRT</a:t>
            </a:r>
            <a:r>
              <a:rPr lang="hu-HU" sz="1000" spc="300" baseline="0" dirty="0">
                <a:solidFill>
                  <a:schemeClr val="tx2">
                    <a:lumMod val="75000"/>
                  </a:schemeClr>
                </a:solidFill>
              </a:rPr>
              <a:t> DÍJJAL KITÜNTETETT ISKOLA</a:t>
            </a:r>
            <a:endParaRPr lang="hu-HU" sz="1000" spc="3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 userDrawn="1"/>
        </p:nvSpPr>
        <p:spPr>
          <a:xfrm>
            <a:off x="0" y="-7590"/>
            <a:ext cx="9144000" cy="686559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Úk</a:t>
            </a:r>
            <a:endParaRPr lang="hu-HU" dirty="0"/>
          </a:p>
        </p:txBody>
      </p:sp>
      <p:sp>
        <p:nvSpPr>
          <p:cNvPr id="9" name="Háromszög 6"/>
          <p:cNvSpPr/>
          <p:nvPr userDrawn="1"/>
        </p:nvSpPr>
        <p:spPr>
          <a:xfrm>
            <a:off x="61575" y="185367"/>
            <a:ext cx="9023049" cy="6608961"/>
          </a:xfrm>
          <a:custGeom>
            <a:avLst/>
            <a:gdLst>
              <a:gd name="connsiteX0" fmla="*/ 828092 w 2716367"/>
              <a:gd name="connsiteY0" fmla="*/ 0 h 1656184"/>
              <a:gd name="connsiteX1" fmla="*/ 2440331 w 2716367"/>
              <a:gd name="connsiteY1" fmla="*/ 0 h 1656184"/>
              <a:gd name="connsiteX2" fmla="*/ 2716367 w 2716367"/>
              <a:gd name="connsiteY2" fmla="*/ 276036 h 1656184"/>
              <a:gd name="connsiteX3" fmla="*/ 2716367 w 2716367"/>
              <a:gd name="connsiteY3" fmla="*/ 1656184 h 1656184"/>
              <a:gd name="connsiteX4" fmla="*/ 0 w 2716367"/>
              <a:gd name="connsiteY4" fmla="*/ 1656184 h 1656184"/>
              <a:gd name="connsiteX5" fmla="*/ 0 w 2716367"/>
              <a:gd name="connsiteY5" fmla="*/ 828092 h 1656184"/>
              <a:gd name="connsiteX6" fmla="*/ 828092 w 2716367"/>
              <a:gd name="connsiteY6" fmla="*/ 0 h 1656184"/>
              <a:gd name="connsiteX0" fmla="*/ 828092 w 3545042"/>
              <a:gd name="connsiteY0" fmla="*/ 0 h 1656184"/>
              <a:gd name="connsiteX1" fmla="*/ 2440331 w 3545042"/>
              <a:gd name="connsiteY1" fmla="*/ 0 h 1656184"/>
              <a:gd name="connsiteX2" fmla="*/ 3545042 w 3545042"/>
              <a:gd name="connsiteY2" fmla="*/ 256986 h 1656184"/>
              <a:gd name="connsiteX3" fmla="*/ 2716367 w 3545042"/>
              <a:gd name="connsiteY3" fmla="*/ 1656184 h 1656184"/>
              <a:gd name="connsiteX4" fmla="*/ 0 w 3545042"/>
              <a:gd name="connsiteY4" fmla="*/ 1656184 h 1656184"/>
              <a:gd name="connsiteX5" fmla="*/ 0 w 3545042"/>
              <a:gd name="connsiteY5" fmla="*/ 828092 h 1656184"/>
              <a:gd name="connsiteX6" fmla="*/ 828092 w 3545042"/>
              <a:gd name="connsiteY6" fmla="*/ 0 h 1656184"/>
              <a:gd name="connsiteX0" fmla="*/ 3047417 w 5764367"/>
              <a:gd name="connsiteY0" fmla="*/ 0 h 5028034"/>
              <a:gd name="connsiteX1" fmla="*/ 4659656 w 5764367"/>
              <a:gd name="connsiteY1" fmla="*/ 0 h 5028034"/>
              <a:gd name="connsiteX2" fmla="*/ 5764367 w 5764367"/>
              <a:gd name="connsiteY2" fmla="*/ 256986 h 5028034"/>
              <a:gd name="connsiteX3" fmla="*/ 4935692 w 5764367"/>
              <a:gd name="connsiteY3" fmla="*/ 1656184 h 5028034"/>
              <a:gd name="connsiteX4" fmla="*/ 0 w 5764367"/>
              <a:gd name="connsiteY4" fmla="*/ 5028034 h 5028034"/>
              <a:gd name="connsiteX5" fmla="*/ 2219325 w 5764367"/>
              <a:gd name="connsiteY5" fmla="*/ 828092 h 5028034"/>
              <a:gd name="connsiteX6" fmla="*/ 3047417 w 5764367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2219325 w 9050492"/>
              <a:gd name="connsiteY5" fmla="*/ 828092 h 5028034"/>
              <a:gd name="connsiteX6" fmla="*/ 3047417 w 9050492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047417 w 9050492"/>
              <a:gd name="connsiteY6" fmla="*/ 0 h 5028034"/>
              <a:gd name="connsiteX0" fmla="*/ 4123742 w 9050492"/>
              <a:gd name="connsiteY0" fmla="*/ 27432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4123742 w 9050492"/>
              <a:gd name="connsiteY6" fmla="*/ 27432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9021917 w 9050492"/>
              <a:gd name="connsiteY2" fmla="*/ 3428811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0 h 3389734"/>
              <a:gd name="connsiteX1" fmla="*/ 5850281 w 9050492"/>
              <a:gd name="connsiteY1" fmla="*/ 2952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23692 w 9050492"/>
              <a:gd name="connsiteY0" fmla="*/ 0 h 3389734"/>
              <a:gd name="connsiteX1" fmla="*/ 5574056 w 9050492"/>
              <a:gd name="connsiteY1" fmla="*/ 285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61792 w 9050492"/>
              <a:gd name="connsiteY0" fmla="*/ 0 h 3427834"/>
              <a:gd name="connsiteX1" fmla="*/ 5574056 w 9050492"/>
              <a:gd name="connsiteY1" fmla="*/ 66675 h 3427834"/>
              <a:gd name="connsiteX2" fmla="*/ 9021917 w 9050492"/>
              <a:gd name="connsiteY2" fmla="*/ 1828611 h 3427834"/>
              <a:gd name="connsiteX3" fmla="*/ 9050492 w 9050492"/>
              <a:gd name="connsiteY3" fmla="*/ 3427834 h 3427834"/>
              <a:gd name="connsiteX4" fmla="*/ 0 w 9050492"/>
              <a:gd name="connsiteY4" fmla="*/ 3427834 h 3427834"/>
              <a:gd name="connsiteX5" fmla="*/ 0 w 9050492"/>
              <a:gd name="connsiteY5" fmla="*/ 1866317 h 3427834"/>
              <a:gd name="connsiteX6" fmla="*/ 3761792 w 9050492"/>
              <a:gd name="connsiteY6" fmla="*/ 0 h 3427834"/>
              <a:gd name="connsiteX0" fmla="*/ 3761792 w 9050492"/>
              <a:gd name="connsiteY0" fmla="*/ 202860 h 3630694"/>
              <a:gd name="connsiteX1" fmla="*/ 5574056 w 9050492"/>
              <a:gd name="connsiteY1" fmla="*/ 269535 h 3630694"/>
              <a:gd name="connsiteX2" fmla="*/ 9021917 w 9050492"/>
              <a:gd name="connsiteY2" fmla="*/ 2031471 h 3630694"/>
              <a:gd name="connsiteX3" fmla="*/ 9050492 w 9050492"/>
              <a:gd name="connsiteY3" fmla="*/ 3630694 h 3630694"/>
              <a:gd name="connsiteX4" fmla="*/ 0 w 9050492"/>
              <a:gd name="connsiteY4" fmla="*/ 3630694 h 3630694"/>
              <a:gd name="connsiteX5" fmla="*/ 0 w 9050492"/>
              <a:gd name="connsiteY5" fmla="*/ 2069177 h 3630694"/>
              <a:gd name="connsiteX6" fmla="*/ 3761792 w 9050492"/>
              <a:gd name="connsiteY6" fmla="*/ 202860 h 3630694"/>
              <a:gd name="connsiteX0" fmla="*/ 3761792 w 9050492"/>
              <a:gd name="connsiteY0" fmla="*/ 294347 h 3722181"/>
              <a:gd name="connsiteX1" fmla="*/ 5574056 w 9050492"/>
              <a:gd name="connsiteY1" fmla="*/ 361022 h 3722181"/>
              <a:gd name="connsiteX2" fmla="*/ 9021917 w 9050492"/>
              <a:gd name="connsiteY2" fmla="*/ 2122958 h 3722181"/>
              <a:gd name="connsiteX3" fmla="*/ 9050492 w 9050492"/>
              <a:gd name="connsiteY3" fmla="*/ 3722181 h 3722181"/>
              <a:gd name="connsiteX4" fmla="*/ 0 w 9050492"/>
              <a:gd name="connsiteY4" fmla="*/ 3722181 h 3722181"/>
              <a:gd name="connsiteX5" fmla="*/ 0 w 9050492"/>
              <a:gd name="connsiteY5" fmla="*/ 2160664 h 3722181"/>
              <a:gd name="connsiteX6" fmla="*/ 3761792 w 9050492"/>
              <a:gd name="connsiteY6" fmla="*/ 294347 h 3722181"/>
              <a:gd name="connsiteX0" fmla="*/ 3761792 w 9050492"/>
              <a:gd name="connsiteY0" fmla="*/ 258901 h 3686735"/>
              <a:gd name="connsiteX1" fmla="*/ 5574056 w 9050492"/>
              <a:gd name="connsiteY1" fmla="*/ 325576 h 3686735"/>
              <a:gd name="connsiteX2" fmla="*/ 9021917 w 9050492"/>
              <a:gd name="connsiteY2" fmla="*/ 2087512 h 3686735"/>
              <a:gd name="connsiteX3" fmla="*/ 9050492 w 9050492"/>
              <a:gd name="connsiteY3" fmla="*/ 3686735 h 3686735"/>
              <a:gd name="connsiteX4" fmla="*/ 0 w 9050492"/>
              <a:gd name="connsiteY4" fmla="*/ 3686735 h 3686735"/>
              <a:gd name="connsiteX5" fmla="*/ 0 w 9050492"/>
              <a:gd name="connsiteY5" fmla="*/ 2125218 h 3686735"/>
              <a:gd name="connsiteX6" fmla="*/ 3761792 w 9050492"/>
              <a:gd name="connsiteY6" fmla="*/ 258901 h 3686735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0 w 9050492"/>
              <a:gd name="connsiteY5" fmla="*/ 2144827 h 3706344"/>
              <a:gd name="connsiteX6" fmla="*/ 3761792 w 9050492"/>
              <a:gd name="connsiteY6" fmla="*/ 278510 h 3706344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23813 w 9050492"/>
              <a:gd name="connsiteY5" fmla="*/ 2082914 h 3706344"/>
              <a:gd name="connsiteX6" fmla="*/ 3761792 w 9050492"/>
              <a:gd name="connsiteY6" fmla="*/ 278510 h 3706344"/>
              <a:gd name="connsiteX0" fmla="*/ 3737979 w 9026679"/>
              <a:gd name="connsiteY0" fmla="*/ 278510 h 3706344"/>
              <a:gd name="connsiteX1" fmla="*/ 5550243 w 9026679"/>
              <a:gd name="connsiteY1" fmla="*/ 345185 h 3706344"/>
              <a:gd name="connsiteX2" fmla="*/ 8998104 w 9026679"/>
              <a:gd name="connsiteY2" fmla="*/ 2107121 h 3706344"/>
              <a:gd name="connsiteX3" fmla="*/ 9026679 w 9026679"/>
              <a:gd name="connsiteY3" fmla="*/ 3706344 h 3706344"/>
              <a:gd name="connsiteX4" fmla="*/ 57149 w 9026679"/>
              <a:gd name="connsiteY4" fmla="*/ 3687294 h 3706344"/>
              <a:gd name="connsiteX5" fmla="*/ 0 w 9026679"/>
              <a:gd name="connsiteY5" fmla="*/ 2082914 h 3706344"/>
              <a:gd name="connsiteX6" fmla="*/ 3737979 w 9026679"/>
              <a:gd name="connsiteY6" fmla="*/ 278510 h 3706344"/>
              <a:gd name="connsiteX0" fmla="*/ 3742743 w 9031443"/>
              <a:gd name="connsiteY0" fmla="*/ 278510 h 3706344"/>
              <a:gd name="connsiteX1" fmla="*/ 5555007 w 9031443"/>
              <a:gd name="connsiteY1" fmla="*/ 345185 h 3706344"/>
              <a:gd name="connsiteX2" fmla="*/ 9002868 w 9031443"/>
              <a:gd name="connsiteY2" fmla="*/ 2107121 h 3706344"/>
              <a:gd name="connsiteX3" fmla="*/ 9031443 w 9031443"/>
              <a:gd name="connsiteY3" fmla="*/ 3706344 h 3706344"/>
              <a:gd name="connsiteX4" fmla="*/ 0 w 9031443"/>
              <a:gd name="connsiteY4" fmla="*/ 3692057 h 3706344"/>
              <a:gd name="connsiteX5" fmla="*/ 4764 w 9031443"/>
              <a:gd name="connsiteY5" fmla="*/ 2082914 h 3706344"/>
              <a:gd name="connsiteX6" fmla="*/ 3742743 w 9031443"/>
              <a:gd name="connsiteY6" fmla="*/ 278510 h 3706344"/>
              <a:gd name="connsiteX0" fmla="*/ 3742743 w 9002868"/>
              <a:gd name="connsiteY0" fmla="*/ 278510 h 3692057"/>
              <a:gd name="connsiteX1" fmla="*/ 5555007 w 9002868"/>
              <a:gd name="connsiteY1" fmla="*/ 345185 h 3692057"/>
              <a:gd name="connsiteX2" fmla="*/ 9002868 w 9002868"/>
              <a:gd name="connsiteY2" fmla="*/ 2107121 h 3692057"/>
              <a:gd name="connsiteX3" fmla="*/ 8960005 w 9002868"/>
              <a:gd name="connsiteY3" fmla="*/ 3668244 h 3692057"/>
              <a:gd name="connsiteX4" fmla="*/ 0 w 9002868"/>
              <a:gd name="connsiteY4" fmla="*/ 3692057 h 3692057"/>
              <a:gd name="connsiteX5" fmla="*/ 4764 w 9002868"/>
              <a:gd name="connsiteY5" fmla="*/ 2082914 h 3692057"/>
              <a:gd name="connsiteX6" fmla="*/ 3742743 w 9002868"/>
              <a:gd name="connsiteY6" fmla="*/ 278510 h 3692057"/>
              <a:gd name="connsiteX0" fmla="*/ 3742743 w 9017155"/>
              <a:gd name="connsiteY0" fmla="*/ 278510 h 3692057"/>
              <a:gd name="connsiteX1" fmla="*/ 5555007 w 9017155"/>
              <a:gd name="connsiteY1" fmla="*/ 345185 h 3692057"/>
              <a:gd name="connsiteX2" fmla="*/ 9002868 w 9017155"/>
              <a:gd name="connsiteY2" fmla="*/ 2107121 h 3692057"/>
              <a:gd name="connsiteX3" fmla="*/ 9017155 w 9017155"/>
              <a:gd name="connsiteY3" fmla="*/ 3687294 h 3692057"/>
              <a:gd name="connsiteX4" fmla="*/ 0 w 9017155"/>
              <a:gd name="connsiteY4" fmla="*/ 3692057 h 3692057"/>
              <a:gd name="connsiteX5" fmla="*/ 4764 w 9017155"/>
              <a:gd name="connsiteY5" fmla="*/ 2082914 h 3692057"/>
              <a:gd name="connsiteX6" fmla="*/ 3742743 w 9017155"/>
              <a:gd name="connsiteY6" fmla="*/ 278510 h 3692057"/>
              <a:gd name="connsiteX0" fmla="*/ 3742743 w 9045730"/>
              <a:gd name="connsiteY0" fmla="*/ 278510 h 5058894"/>
              <a:gd name="connsiteX1" fmla="*/ 5555007 w 9045730"/>
              <a:gd name="connsiteY1" fmla="*/ 345185 h 5058894"/>
              <a:gd name="connsiteX2" fmla="*/ 9002868 w 9045730"/>
              <a:gd name="connsiteY2" fmla="*/ 2107121 h 5058894"/>
              <a:gd name="connsiteX3" fmla="*/ 9045730 w 9045730"/>
              <a:gd name="connsiteY3" fmla="*/ 5058894 h 5058894"/>
              <a:gd name="connsiteX4" fmla="*/ 0 w 9045730"/>
              <a:gd name="connsiteY4" fmla="*/ 3692057 h 5058894"/>
              <a:gd name="connsiteX5" fmla="*/ 4764 w 9045730"/>
              <a:gd name="connsiteY5" fmla="*/ 2082914 h 5058894"/>
              <a:gd name="connsiteX6" fmla="*/ 3742743 w 9045730"/>
              <a:gd name="connsiteY6" fmla="*/ 278510 h 5058894"/>
              <a:gd name="connsiteX0" fmla="*/ 3752268 w 9055255"/>
              <a:gd name="connsiteY0" fmla="*/ 278510 h 5063657"/>
              <a:gd name="connsiteX1" fmla="*/ 5564532 w 9055255"/>
              <a:gd name="connsiteY1" fmla="*/ 345185 h 5063657"/>
              <a:gd name="connsiteX2" fmla="*/ 9012393 w 9055255"/>
              <a:gd name="connsiteY2" fmla="*/ 2107121 h 5063657"/>
              <a:gd name="connsiteX3" fmla="*/ 9055255 w 9055255"/>
              <a:gd name="connsiteY3" fmla="*/ 5058894 h 5063657"/>
              <a:gd name="connsiteX4" fmla="*/ 0 w 9055255"/>
              <a:gd name="connsiteY4" fmla="*/ 5063657 h 5063657"/>
              <a:gd name="connsiteX5" fmla="*/ 14289 w 9055255"/>
              <a:gd name="connsiteY5" fmla="*/ 2082914 h 5063657"/>
              <a:gd name="connsiteX6" fmla="*/ 3752268 w 9055255"/>
              <a:gd name="connsiteY6" fmla="*/ 278510 h 5063657"/>
              <a:gd name="connsiteX0" fmla="*/ 3752268 w 9026680"/>
              <a:gd name="connsiteY0" fmla="*/ 278510 h 6459069"/>
              <a:gd name="connsiteX1" fmla="*/ 5564532 w 9026680"/>
              <a:gd name="connsiteY1" fmla="*/ 345185 h 6459069"/>
              <a:gd name="connsiteX2" fmla="*/ 9012393 w 9026680"/>
              <a:gd name="connsiteY2" fmla="*/ 2107121 h 6459069"/>
              <a:gd name="connsiteX3" fmla="*/ 9026680 w 9026680"/>
              <a:gd name="connsiteY3" fmla="*/ 6459069 h 6459069"/>
              <a:gd name="connsiteX4" fmla="*/ 0 w 9026680"/>
              <a:gd name="connsiteY4" fmla="*/ 5063657 h 6459069"/>
              <a:gd name="connsiteX5" fmla="*/ 14289 w 9026680"/>
              <a:gd name="connsiteY5" fmla="*/ 2082914 h 6459069"/>
              <a:gd name="connsiteX6" fmla="*/ 3752268 w 9026680"/>
              <a:gd name="connsiteY6" fmla="*/ 278510 h 6459069"/>
              <a:gd name="connsiteX0" fmla="*/ 3742743 w 9017155"/>
              <a:gd name="connsiteY0" fmla="*/ 278510 h 6482882"/>
              <a:gd name="connsiteX1" fmla="*/ 5555007 w 9017155"/>
              <a:gd name="connsiteY1" fmla="*/ 345185 h 6482882"/>
              <a:gd name="connsiteX2" fmla="*/ 9002868 w 9017155"/>
              <a:gd name="connsiteY2" fmla="*/ 2107121 h 6482882"/>
              <a:gd name="connsiteX3" fmla="*/ 9017155 w 9017155"/>
              <a:gd name="connsiteY3" fmla="*/ 6459069 h 6482882"/>
              <a:gd name="connsiteX4" fmla="*/ 0 w 9017155"/>
              <a:gd name="connsiteY4" fmla="*/ 6482882 h 6482882"/>
              <a:gd name="connsiteX5" fmla="*/ 4764 w 9017155"/>
              <a:gd name="connsiteY5" fmla="*/ 2082914 h 6482882"/>
              <a:gd name="connsiteX6" fmla="*/ 3742743 w 9017155"/>
              <a:gd name="connsiteY6" fmla="*/ 278510 h 6482882"/>
              <a:gd name="connsiteX0" fmla="*/ 3142668 w 9017155"/>
              <a:gd name="connsiteY0" fmla="*/ 310891 h 6448588"/>
              <a:gd name="connsiteX1" fmla="*/ 5555007 w 9017155"/>
              <a:gd name="connsiteY1" fmla="*/ 310891 h 6448588"/>
              <a:gd name="connsiteX2" fmla="*/ 9002868 w 9017155"/>
              <a:gd name="connsiteY2" fmla="*/ 2072827 h 6448588"/>
              <a:gd name="connsiteX3" fmla="*/ 9017155 w 9017155"/>
              <a:gd name="connsiteY3" fmla="*/ 6424775 h 6448588"/>
              <a:gd name="connsiteX4" fmla="*/ 0 w 9017155"/>
              <a:gd name="connsiteY4" fmla="*/ 6448588 h 6448588"/>
              <a:gd name="connsiteX5" fmla="*/ 4764 w 9017155"/>
              <a:gd name="connsiteY5" fmla="*/ 2048620 h 6448588"/>
              <a:gd name="connsiteX6" fmla="*/ 3142668 w 9017155"/>
              <a:gd name="connsiteY6" fmla="*/ 310891 h 6448588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2079556 h 6479524"/>
              <a:gd name="connsiteX6" fmla="*/ 3142668 w 9017155"/>
              <a:gd name="connsiteY6" fmla="*/ 341827 h 6479524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1085257 h 6479524"/>
              <a:gd name="connsiteX6" fmla="*/ 3142668 w 9017155"/>
              <a:gd name="connsiteY6" fmla="*/ 341827 h 6479524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4764 w 9017155"/>
              <a:gd name="connsiteY5" fmla="*/ 1244003 h 6638270"/>
              <a:gd name="connsiteX6" fmla="*/ 2547864 w 9017155"/>
              <a:gd name="connsiteY6" fmla="*/ 216487 h 6638270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22520 w 9017155"/>
              <a:gd name="connsiteY5" fmla="*/ 1421556 h 6638270"/>
              <a:gd name="connsiteX6" fmla="*/ 2547864 w 9017155"/>
              <a:gd name="connsiteY6" fmla="*/ 216487 h 6638270"/>
              <a:gd name="connsiteX0" fmla="*/ 2553758 w 9023049"/>
              <a:gd name="connsiteY0" fmla="*/ 216487 h 6638270"/>
              <a:gd name="connsiteX1" fmla="*/ 4894151 w 9023049"/>
              <a:gd name="connsiteY1" fmla="*/ 443423 h 6638270"/>
              <a:gd name="connsiteX2" fmla="*/ 9008762 w 9023049"/>
              <a:gd name="connsiteY2" fmla="*/ 2262509 h 6638270"/>
              <a:gd name="connsiteX3" fmla="*/ 9023049 w 9023049"/>
              <a:gd name="connsiteY3" fmla="*/ 6614457 h 6638270"/>
              <a:gd name="connsiteX4" fmla="*/ 5894 w 9023049"/>
              <a:gd name="connsiteY4" fmla="*/ 6638270 h 6638270"/>
              <a:gd name="connsiteX5" fmla="*/ 1781 w 9023049"/>
              <a:gd name="connsiteY5" fmla="*/ 1430434 h 6638270"/>
              <a:gd name="connsiteX6" fmla="*/ 2553758 w 9023049"/>
              <a:gd name="connsiteY6" fmla="*/ 216487 h 6638270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9008762 w 9023049"/>
              <a:gd name="connsiteY2" fmla="*/ 2233200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8999884 w 9023049"/>
              <a:gd name="connsiteY2" fmla="*/ 2073402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23049" h="6608961">
                <a:moveTo>
                  <a:pt x="2420593" y="231567"/>
                </a:moveTo>
                <a:cubicBezTo>
                  <a:pt x="3177081" y="-165308"/>
                  <a:pt x="4061463" y="-17686"/>
                  <a:pt x="4894151" y="414114"/>
                </a:cubicBezTo>
                <a:lnTo>
                  <a:pt x="8999884" y="2073402"/>
                </a:lnTo>
                <a:cubicBezTo>
                  <a:pt x="9004646" y="3524051"/>
                  <a:pt x="9018287" y="5134499"/>
                  <a:pt x="9023049" y="6585148"/>
                </a:cubicBezTo>
                <a:lnTo>
                  <a:pt x="5894" y="6608961"/>
                </a:lnTo>
                <a:cubicBezTo>
                  <a:pt x="13401" y="4870056"/>
                  <a:pt x="-5726" y="3140030"/>
                  <a:pt x="1781" y="1401125"/>
                </a:cubicBezTo>
                <a:lnTo>
                  <a:pt x="2420593" y="2315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000" dirty="0">
              <a:latin typeface="Minion Pro" pitchFamily="18" charset="0"/>
            </a:endParaRPr>
          </a:p>
        </p:txBody>
      </p:sp>
      <p:sp>
        <p:nvSpPr>
          <p:cNvPr id="11" name="Egy oldalon két sarkán levágott téglalap 7"/>
          <p:cNvSpPr/>
          <p:nvPr userDrawn="1"/>
        </p:nvSpPr>
        <p:spPr>
          <a:xfrm rot="10800000">
            <a:off x="147506" y="138068"/>
            <a:ext cx="1832205" cy="409708"/>
          </a:xfrm>
          <a:custGeom>
            <a:avLst/>
            <a:gdLst>
              <a:gd name="connsiteX0" fmla="*/ 120016 w 1552218"/>
              <a:gd name="connsiteY0" fmla="*/ 0 h 720080"/>
              <a:gd name="connsiteX1" fmla="*/ 1432202 w 1552218"/>
              <a:gd name="connsiteY1" fmla="*/ 0 h 720080"/>
              <a:gd name="connsiteX2" fmla="*/ 1552218 w 1552218"/>
              <a:gd name="connsiteY2" fmla="*/ 120016 h 720080"/>
              <a:gd name="connsiteX3" fmla="*/ 1552218 w 1552218"/>
              <a:gd name="connsiteY3" fmla="*/ 720080 h 720080"/>
              <a:gd name="connsiteX4" fmla="*/ 1552218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720080 h 720080"/>
              <a:gd name="connsiteX7" fmla="*/ 0 w 1552218"/>
              <a:gd name="connsiteY7" fmla="*/ 120016 h 720080"/>
              <a:gd name="connsiteX8" fmla="*/ 120016 w 1552218"/>
              <a:gd name="connsiteY8" fmla="*/ 0 h 720080"/>
              <a:gd name="connsiteX0" fmla="*/ 120016 w 1552218"/>
              <a:gd name="connsiteY0" fmla="*/ 0 h 720080"/>
              <a:gd name="connsiteX1" fmla="*/ 1552218 w 1552218"/>
              <a:gd name="connsiteY1" fmla="*/ 120016 h 720080"/>
              <a:gd name="connsiteX2" fmla="*/ 1552218 w 1552218"/>
              <a:gd name="connsiteY2" fmla="*/ 720080 h 720080"/>
              <a:gd name="connsiteX3" fmla="*/ 1552218 w 1552218"/>
              <a:gd name="connsiteY3" fmla="*/ 720080 h 720080"/>
              <a:gd name="connsiteX4" fmla="*/ 0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120016 h 720080"/>
              <a:gd name="connsiteX7" fmla="*/ 120016 w 1552218"/>
              <a:gd name="connsiteY7" fmla="*/ 0 h 720080"/>
              <a:gd name="connsiteX0" fmla="*/ 805816 w 1552218"/>
              <a:gd name="connsiteY0" fmla="*/ 0 h 722461"/>
              <a:gd name="connsiteX1" fmla="*/ 1552218 w 1552218"/>
              <a:gd name="connsiteY1" fmla="*/ 122397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571500 w 1552218"/>
              <a:gd name="connsiteY6" fmla="*/ 427197 h 722461"/>
              <a:gd name="connsiteX7" fmla="*/ 805816 w 1552218"/>
              <a:gd name="connsiteY7" fmla="*/ 0 h 722461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71500 w 1552218"/>
              <a:gd name="connsiteY6" fmla="*/ 652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17 h 360528"/>
              <a:gd name="connsiteX1" fmla="*/ 885468 w 1552218"/>
              <a:gd name="connsiteY1" fmla="*/ 53358 h 360528"/>
              <a:gd name="connsiteX2" fmla="*/ 1552218 w 1552218"/>
              <a:gd name="connsiteY2" fmla="*/ 360528 h 360528"/>
              <a:gd name="connsiteX3" fmla="*/ 1552218 w 1552218"/>
              <a:gd name="connsiteY3" fmla="*/ 360528 h 360528"/>
              <a:gd name="connsiteX4" fmla="*/ 0 w 1552218"/>
              <a:gd name="connsiteY4" fmla="*/ 360528 h 360528"/>
              <a:gd name="connsiteX5" fmla="*/ 0 w 1552218"/>
              <a:gd name="connsiteY5" fmla="*/ 360528 h 360528"/>
              <a:gd name="connsiteX6" fmla="*/ 566738 w 1552218"/>
              <a:gd name="connsiteY6" fmla="*/ 55739 h 360528"/>
              <a:gd name="connsiteX7" fmla="*/ 715328 w 1552218"/>
              <a:gd name="connsiteY7" fmla="*/ 17 h 360528"/>
              <a:gd name="connsiteX0" fmla="*/ 715328 w 1552218"/>
              <a:gd name="connsiteY0" fmla="*/ 5 h 360516"/>
              <a:gd name="connsiteX1" fmla="*/ 956906 w 1552218"/>
              <a:gd name="connsiteY1" fmla="*/ 84302 h 360516"/>
              <a:gd name="connsiteX2" fmla="*/ 1552218 w 1552218"/>
              <a:gd name="connsiteY2" fmla="*/ 360516 h 360516"/>
              <a:gd name="connsiteX3" fmla="*/ 1552218 w 1552218"/>
              <a:gd name="connsiteY3" fmla="*/ 360516 h 360516"/>
              <a:gd name="connsiteX4" fmla="*/ 0 w 1552218"/>
              <a:gd name="connsiteY4" fmla="*/ 360516 h 360516"/>
              <a:gd name="connsiteX5" fmla="*/ 0 w 1552218"/>
              <a:gd name="connsiteY5" fmla="*/ 360516 h 360516"/>
              <a:gd name="connsiteX6" fmla="*/ 566738 w 1552218"/>
              <a:gd name="connsiteY6" fmla="*/ 55727 h 360516"/>
              <a:gd name="connsiteX7" fmla="*/ 715328 w 1552218"/>
              <a:gd name="connsiteY7" fmla="*/ 5 h 360516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76428 w 1552218"/>
              <a:gd name="connsiteY0" fmla="*/ 0 h 363492"/>
              <a:gd name="connsiteX1" fmla="*/ 956906 w 1552218"/>
              <a:gd name="connsiteY1" fmla="*/ 87278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3448 w 1552218"/>
              <a:gd name="connsiteY0" fmla="*/ 0 h 347099"/>
              <a:gd name="connsiteX1" fmla="*/ 995653 w 1552218"/>
              <a:gd name="connsiteY1" fmla="*/ 67904 h 347099"/>
              <a:gd name="connsiteX2" fmla="*/ 1552218 w 1552218"/>
              <a:gd name="connsiteY2" fmla="*/ 347099 h 347099"/>
              <a:gd name="connsiteX3" fmla="*/ 1552218 w 1552218"/>
              <a:gd name="connsiteY3" fmla="*/ 347099 h 347099"/>
              <a:gd name="connsiteX4" fmla="*/ 0 w 1552218"/>
              <a:gd name="connsiteY4" fmla="*/ 347099 h 347099"/>
              <a:gd name="connsiteX5" fmla="*/ 0 w 1552218"/>
              <a:gd name="connsiteY5" fmla="*/ 347099 h 347099"/>
              <a:gd name="connsiteX6" fmla="*/ 558198 w 1552218"/>
              <a:gd name="connsiteY6" fmla="*/ 70562 h 347099"/>
              <a:gd name="connsiteX7" fmla="*/ 773448 w 1552218"/>
              <a:gd name="connsiteY7" fmla="*/ 0 h 34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2218" h="347099">
                <a:moveTo>
                  <a:pt x="773448" y="0"/>
                </a:moveTo>
                <a:cubicBezTo>
                  <a:pt x="901595" y="6975"/>
                  <a:pt x="928621" y="32660"/>
                  <a:pt x="995653" y="67904"/>
                </a:cubicBezTo>
                <a:lnTo>
                  <a:pt x="1552218" y="347099"/>
                </a:lnTo>
                <a:lnTo>
                  <a:pt x="1552218" y="347099"/>
                </a:lnTo>
                <a:lnTo>
                  <a:pt x="0" y="347099"/>
                </a:lnTo>
                <a:lnTo>
                  <a:pt x="0" y="347099"/>
                </a:lnTo>
                <a:lnTo>
                  <a:pt x="558198" y="70562"/>
                </a:lnTo>
                <a:cubicBezTo>
                  <a:pt x="620186" y="37925"/>
                  <a:pt x="639559" y="13924"/>
                  <a:pt x="773448" y="0"/>
                </a:cubicBezTo>
                <a:close/>
              </a:path>
            </a:pathLst>
          </a:custGeom>
          <a:solidFill>
            <a:srgbClr val="FFC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/>
          <p:cNvCxnSpPr/>
          <p:nvPr userDrawn="1"/>
        </p:nvCxnSpPr>
        <p:spPr>
          <a:xfrm>
            <a:off x="7305349" y="966133"/>
            <a:ext cx="14983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 userDrawn="1"/>
        </p:nvCxnSpPr>
        <p:spPr>
          <a:xfrm>
            <a:off x="7301426" y="1135094"/>
            <a:ext cx="15022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 userDrawn="1"/>
        </p:nvSpPr>
        <p:spPr>
          <a:xfrm>
            <a:off x="7318251" y="951844"/>
            <a:ext cx="14525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700" dirty="0"/>
              <a:t>INFO@KIG.HU  |  WWW.KIG.HU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475656" y="476672"/>
            <a:ext cx="3816424" cy="936104"/>
          </a:xfrm>
        </p:spPr>
        <p:txBody>
          <a:bodyPr>
            <a:noAutofit/>
          </a:bodyPr>
          <a:lstStyle>
            <a:lvl1pPr>
              <a:defRPr sz="2800" b="1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hu-HU" dirty="0"/>
              <a:t>Cím az alábbi </a:t>
            </a:r>
            <a:br>
              <a:rPr lang="hu-HU" dirty="0"/>
            </a:br>
            <a:r>
              <a:rPr lang="hu-HU" dirty="0"/>
              <a:t>mondanivalóhoz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65104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28256" cy="4565104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pic>
        <p:nvPicPr>
          <p:cNvPr id="15" name="Kép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349" y="289364"/>
            <a:ext cx="1529274" cy="619356"/>
          </a:xfrm>
          <a:prstGeom prst="rect">
            <a:avLst/>
          </a:prstGeom>
        </p:spPr>
      </p:pic>
      <p:cxnSp>
        <p:nvCxnSpPr>
          <p:cNvPr id="17" name="Egyenes összekötő 16"/>
          <p:cNvCxnSpPr/>
          <p:nvPr userDrawn="1"/>
        </p:nvCxnSpPr>
        <p:spPr>
          <a:xfrm>
            <a:off x="539552" y="6448153"/>
            <a:ext cx="80648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 userDrawn="1"/>
        </p:nvSpPr>
        <p:spPr>
          <a:xfrm>
            <a:off x="1384236" y="6495147"/>
            <a:ext cx="69321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000" spc="300" dirty="0">
                <a:solidFill>
                  <a:schemeClr val="tx2">
                    <a:lumMod val="75000"/>
                  </a:schemeClr>
                </a:solidFill>
              </a:rPr>
              <a:t>SÁNDOR ISTVÁN ÚJPEST GYERMEKEIÉRT</a:t>
            </a:r>
            <a:r>
              <a:rPr lang="hu-HU" sz="1000" spc="300" baseline="0" dirty="0">
                <a:solidFill>
                  <a:schemeClr val="tx2">
                    <a:lumMod val="75000"/>
                  </a:schemeClr>
                </a:solidFill>
              </a:rPr>
              <a:t> DÍJJAL KITÜNTETETT ISKOLA</a:t>
            </a:r>
            <a:endParaRPr lang="hu-HU" sz="1000" spc="3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61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églalap 9"/>
          <p:cNvSpPr/>
          <p:nvPr userDrawn="1"/>
        </p:nvSpPr>
        <p:spPr>
          <a:xfrm>
            <a:off x="0" y="-7590"/>
            <a:ext cx="9144000" cy="686559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Úk</a:t>
            </a:r>
            <a:endParaRPr lang="hu-HU" dirty="0"/>
          </a:p>
        </p:txBody>
      </p:sp>
      <p:sp>
        <p:nvSpPr>
          <p:cNvPr id="11" name="Háromszög 6"/>
          <p:cNvSpPr/>
          <p:nvPr userDrawn="1"/>
        </p:nvSpPr>
        <p:spPr>
          <a:xfrm>
            <a:off x="61575" y="185367"/>
            <a:ext cx="9023049" cy="6608961"/>
          </a:xfrm>
          <a:custGeom>
            <a:avLst/>
            <a:gdLst>
              <a:gd name="connsiteX0" fmla="*/ 828092 w 2716367"/>
              <a:gd name="connsiteY0" fmla="*/ 0 h 1656184"/>
              <a:gd name="connsiteX1" fmla="*/ 2440331 w 2716367"/>
              <a:gd name="connsiteY1" fmla="*/ 0 h 1656184"/>
              <a:gd name="connsiteX2" fmla="*/ 2716367 w 2716367"/>
              <a:gd name="connsiteY2" fmla="*/ 276036 h 1656184"/>
              <a:gd name="connsiteX3" fmla="*/ 2716367 w 2716367"/>
              <a:gd name="connsiteY3" fmla="*/ 1656184 h 1656184"/>
              <a:gd name="connsiteX4" fmla="*/ 0 w 2716367"/>
              <a:gd name="connsiteY4" fmla="*/ 1656184 h 1656184"/>
              <a:gd name="connsiteX5" fmla="*/ 0 w 2716367"/>
              <a:gd name="connsiteY5" fmla="*/ 828092 h 1656184"/>
              <a:gd name="connsiteX6" fmla="*/ 828092 w 2716367"/>
              <a:gd name="connsiteY6" fmla="*/ 0 h 1656184"/>
              <a:gd name="connsiteX0" fmla="*/ 828092 w 3545042"/>
              <a:gd name="connsiteY0" fmla="*/ 0 h 1656184"/>
              <a:gd name="connsiteX1" fmla="*/ 2440331 w 3545042"/>
              <a:gd name="connsiteY1" fmla="*/ 0 h 1656184"/>
              <a:gd name="connsiteX2" fmla="*/ 3545042 w 3545042"/>
              <a:gd name="connsiteY2" fmla="*/ 256986 h 1656184"/>
              <a:gd name="connsiteX3" fmla="*/ 2716367 w 3545042"/>
              <a:gd name="connsiteY3" fmla="*/ 1656184 h 1656184"/>
              <a:gd name="connsiteX4" fmla="*/ 0 w 3545042"/>
              <a:gd name="connsiteY4" fmla="*/ 1656184 h 1656184"/>
              <a:gd name="connsiteX5" fmla="*/ 0 w 3545042"/>
              <a:gd name="connsiteY5" fmla="*/ 828092 h 1656184"/>
              <a:gd name="connsiteX6" fmla="*/ 828092 w 3545042"/>
              <a:gd name="connsiteY6" fmla="*/ 0 h 1656184"/>
              <a:gd name="connsiteX0" fmla="*/ 3047417 w 5764367"/>
              <a:gd name="connsiteY0" fmla="*/ 0 h 5028034"/>
              <a:gd name="connsiteX1" fmla="*/ 4659656 w 5764367"/>
              <a:gd name="connsiteY1" fmla="*/ 0 h 5028034"/>
              <a:gd name="connsiteX2" fmla="*/ 5764367 w 5764367"/>
              <a:gd name="connsiteY2" fmla="*/ 256986 h 5028034"/>
              <a:gd name="connsiteX3" fmla="*/ 4935692 w 5764367"/>
              <a:gd name="connsiteY3" fmla="*/ 1656184 h 5028034"/>
              <a:gd name="connsiteX4" fmla="*/ 0 w 5764367"/>
              <a:gd name="connsiteY4" fmla="*/ 5028034 h 5028034"/>
              <a:gd name="connsiteX5" fmla="*/ 2219325 w 5764367"/>
              <a:gd name="connsiteY5" fmla="*/ 828092 h 5028034"/>
              <a:gd name="connsiteX6" fmla="*/ 3047417 w 5764367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2219325 w 9050492"/>
              <a:gd name="connsiteY5" fmla="*/ 828092 h 5028034"/>
              <a:gd name="connsiteX6" fmla="*/ 3047417 w 9050492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047417 w 9050492"/>
              <a:gd name="connsiteY6" fmla="*/ 0 h 5028034"/>
              <a:gd name="connsiteX0" fmla="*/ 4123742 w 9050492"/>
              <a:gd name="connsiteY0" fmla="*/ 27432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4123742 w 9050492"/>
              <a:gd name="connsiteY6" fmla="*/ 27432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9021917 w 9050492"/>
              <a:gd name="connsiteY2" fmla="*/ 3428811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0 h 3389734"/>
              <a:gd name="connsiteX1" fmla="*/ 5850281 w 9050492"/>
              <a:gd name="connsiteY1" fmla="*/ 2952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23692 w 9050492"/>
              <a:gd name="connsiteY0" fmla="*/ 0 h 3389734"/>
              <a:gd name="connsiteX1" fmla="*/ 5574056 w 9050492"/>
              <a:gd name="connsiteY1" fmla="*/ 285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61792 w 9050492"/>
              <a:gd name="connsiteY0" fmla="*/ 0 h 3427834"/>
              <a:gd name="connsiteX1" fmla="*/ 5574056 w 9050492"/>
              <a:gd name="connsiteY1" fmla="*/ 66675 h 3427834"/>
              <a:gd name="connsiteX2" fmla="*/ 9021917 w 9050492"/>
              <a:gd name="connsiteY2" fmla="*/ 1828611 h 3427834"/>
              <a:gd name="connsiteX3" fmla="*/ 9050492 w 9050492"/>
              <a:gd name="connsiteY3" fmla="*/ 3427834 h 3427834"/>
              <a:gd name="connsiteX4" fmla="*/ 0 w 9050492"/>
              <a:gd name="connsiteY4" fmla="*/ 3427834 h 3427834"/>
              <a:gd name="connsiteX5" fmla="*/ 0 w 9050492"/>
              <a:gd name="connsiteY5" fmla="*/ 1866317 h 3427834"/>
              <a:gd name="connsiteX6" fmla="*/ 3761792 w 9050492"/>
              <a:gd name="connsiteY6" fmla="*/ 0 h 3427834"/>
              <a:gd name="connsiteX0" fmla="*/ 3761792 w 9050492"/>
              <a:gd name="connsiteY0" fmla="*/ 202860 h 3630694"/>
              <a:gd name="connsiteX1" fmla="*/ 5574056 w 9050492"/>
              <a:gd name="connsiteY1" fmla="*/ 269535 h 3630694"/>
              <a:gd name="connsiteX2" fmla="*/ 9021917 w 9050492"/>
              <a:gd name="connsiteY2" fmla="*/ 2031471 h 3630694"/>
              <a:gd name="connsiteX3" fmla="*/ 9050492 w 9050492"/>
              <a:gd name="connsiteY3" fmla="*/ 3630694 h 3630694"/>
              <a:gd name="connsiteX4" fmla="*/ 0 w 9050492"/>
              <a:gd name="connsiteY4" fmla="*/ 3630694 h 3630694"/>
              <a:gd name="connsiteX5" fmla="*/ 0 w 9050492"/>
              <a:gd name="connsiteY5" fmla="*/ 2069177 h 3630694"/>
              <a:gd name="connsiteX6" fmla="*/ 3761792 w 9050492"/>
              <a:gd name="connsiteY6" fmla="*/ 202860 h 3630694"/>
              <a:gd name="connsiteX0" fmla="*/ 3761792 w 9050492"/>
              <a:gd name="connsiteY0" fmla="*/ 294347 h 3722181"/>
              <a:gd name="connsiteX1" fmla="*/ 5574056 w 9050492"/>
              <a:gd name="connsiteY1" fmla="*/ 361022 h 3722181"/>
              <a:gd name="connsiteX2" fmla="*/ 9021917 w 9050492"/>
              <a:gd name="connsiteY2" fmla="*/ 2122958 h 3722181"/>
              <a:gd name="connsiteX3" fmla="*/ 9050492 w 9050492"/>
              <a:gd name="connsiteY3" fmla="*/ 3722181 h 3722181"/>
              <a:gd name="connsiteX4" fmla="*/ 0 w 9050492"/>
              <a:gd name="connsiteY4" fmla="*/ 3722181 h 3722181"/>
              <a:gd name="connsiteX5" fmla="*/ 0 w 9050492"/>
              <a:gd name="connsiteY5" fmla="*/ 2160664 h 3722181"/>
              <a:gd name="connsiteX6" fmla="*/ 3761792 w 9050492"/>
              <a:gd name="connsiteY6" fmla="*/ 294347 h 3722181"/>
              <a:gd name="connsiteX0" fmla="*/ 3761792 w 9050492"/>
              <a:gd name="connsiteY0" fmla="*/ 258901 h 3686735"/>
              <a:gd name="connsiteX1" fmla="*/ 5574056 w 9050492"/>
              <a:gd name="connsiteY1" fmla="*/ 325576 h 3686735"/>
              <a:gd name="connsiteX2" fmla="*/ 9021917 w 9050492"/>
              <a:gd name="connsiteY2" fmla="*/ 2087512 h 3686735"/>
              <a:gd name="connsiteX3" fmla="*/ 9050492 w 9050492"/>
              <a:gd name="connsiteY3" fmla="*/ 3686735 h 3686735"/>
              <a:gd name="connsiteX4" fmla="*/ 0 w 9050492"/>
              <a:gd name="connsiteY4" fmla="*/ 3686735 h 3686735"/>
              <a:gd name="connsiteX5" fmla="*/ 0 w 9050492"/>
              <a:gd name="connsiteY5" fmla="*/ 2125218 h 3686735"/>
              <a:gd name="connsiteX6" fmla="*/ 3761792 w 9050492"/>
              <a:gd name="connsiteY6" fmla="*/ 258901 h 3686735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0 w 9050492"/>
              <a:gd name="connsiteY5" fmla="*/ 2144827 h 3706344"/>
              <a:gd name="connsiteX6" fmla="*/ 3761792 w 9050492"/>
              <a:gd name="connsiteY6" fmla="*/ 278510 h 3706344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23813 w 9050492"/>
              <a:gd name="connsiteY5" fmla="*/ 2082914 h 3706344"/>
              <a:gd name="connsiteX6" fmla="*/ 3761792 w 9050492"/>
              <a:gd name="connsiteY6" fmla="*/ 278510 h 3706344"/>
              <a:gd name="connsiteX0" fmla="*/ 3737979 w 9026679"/>
              <a:gd name="connsiteY0" fmla="*/ 278510 h 3706344"/>
              <a:gd name="connsiteX1" fmla="*/ 5550243 w 9026679"/>
              <a:gd name="connsiteY1" fmla="*/ 345185 h 3706344"/>
              <a:gd name="connsiteX2" fmla="*/ 8998104 w 9026679"/>
              <a:gd name="connsiteY2" fmla="*/ 2107121 h 3706344"/>
              <a:gd name="connsiteX3" fmla="*/ 9026679 w 9026679"/>
              <a:gd name="connsiteY3" fmla="*/ 3706344 h 3706344"/>
              <a:gd name="connsiteX4" fmla="*/ 57149 w 9026679"/>
              <a:gd name="connsiteY4" fmla="*/ 3687294 h 3706344"/>
              <a:gd name="connsiteX5" fmla="*/ 0 w 9026679"/>
              <a:gd name="connsiteY5" fmla="*/ 2082914 h 3706344"/>
              <a:gd name="connsiteX6" fmla="*/ 3737979 w 9026679"/>
              <a:gd name="connsiteY6" fmla="*/ 278510 h 3706344"/>
              <a:gd name="connsiteX0" fmla="*/ 3742743 w 9031443"/>
              <a:gd name="connsiteY0" fmla="*/ 278510 h 3706344"/>
              <a:gd name="connsiteX1" fmla="*/ 5555007 w 9031443"/>
              <a:gd name="connsiteY1" fmla="*/ 345185 h 3706344"/>
              <a:gd name="connsiteX2" fmla="*/ 9002868 w 9031443"/>
              <a:gd name="connsiteY2" fmla="*/ 2107121 h 3706344"/>
              <a:gd name="connsiteX3" fmla="*/ 9031443 w 9031443"/>
              <a:gd name="connsiteY3" fmla="*/ 3706344 h 3706344"/>
              <a:gd name="connsiteX4" fmla="*/ 0 w 9031443"/>
              <a:gd name="connsiteY4" fmla="*/ 3692057 h 3706344"/>
              <a:gd name="connsiteX5" fmla="*/ 4764 w 9031443"/>
              <a:gd name="connsiteY5" fmla="*/ 2082914 h 3706344"/>
              <a:gd name="connsiteX6" fmla="*/ 3742743 w 9031443"/>
              <a:gd name="connsiteY6" fmla="*/ 278510 h 3706344"/>
              <a:gd name="connsiteX0" fmla="*/ 3742743 w 9002868"/>
              <a:gd name="connsiteY0" fmla="*/ 278510 h 3692057"/>
              <a:gd name="connsiteX1" fmla="*/ 5555007 w 9002868"/>
              <a:gd name="connsiteY1" fmla="*/ 345185 h 3692057"/>
              <a:gd name="connsiteX2" fmla="*/ 9002868 w 9002868"/>
              <a:gd name="connsiteY2" fmla="*/ 2107121 h 3692057"/>
              <a:gd name="connsiteX3" fmla="*/ 8960005 w 9002868"/>
              <a:gd name="connsiteY3" fmla="*/ 3668244 h 3692057"/>
              <a:gd name="connsiteX4" fmla="*/ 0 w 9002868"/>
              <a:gd name="connsiteY4" fmla="*/ 3692057 h 3692057"/>
              <a:gd name="connsiteX5" fmla="*/ 4764 w 9002868"/>
              <a:gd name="connsiteY5" fmla="*/ 2082914 h 3692057"/>
              <a:gd name="connsiteX6" fmla="*/ 3742743 w 9002868"/>
              <a:gd name="connsiteY6" fmla="*/ 278510 h 3692057"/>
              <a:gd name="connsiteX0" fmla="*/ 3742743 w 9017155"/>
              <a:gd name="connsiteY0" fmla="*/ 278510 h 3692057"/>
              <a:gd name="connsiteX1" fmla="*/ 5555007 w 9017155"/>
              <a:gd name="connsiteY1" fmla="*/ 345185 h 3692057"/>
              <a:gd name="connsiteX2" fmla="*/ 9002868 w 9017155"/>
              <a:gd name="connsiteY2" fmla="*/ 2107121 h 3692057"/>
              <a:gd name="connsiteX3" fmla="*/ 9017155 w 9017155"/>
              <a:gd name="connsiteY3" fmla="*/ 3687294 h 3692057"/>
              <a:gd name="connsiteX4" fmla="*/ 0 w 9017155"/>
              <a:gd name="connsiteY4" fmla="*/ 3692057 h 3692057"/>
              <a:gd name="connsiteX5" fmla="*/ 4764 w 9017155"/>
              <a:gd name="connsiteY5" fmla="*/ 2082914 h 3692057"/>
              <a:gd name="connsiteX6" fmla="*/ 3742743 w 9017155"/>
              <a:gd name="connsiteY6" fmla="*/ 278510 h 3692057"/>
              <a:gd name="connsiteX0" fmla="*/ 3742743 w 9045730"/>
              <a:gd name="connsiteY0" fmla="*/ 278510 h 5058894"/>
              <a:gd name="connsiteX1" fmla="*/ 5555007 w 9045730"/>
              <a:gd name="connsiteY1" fmla="*/ 345185 h 5058894"/>
              <a:gd name="connsiteX2" fmla="*/ 9002868 w 9045730"/>
              <a:gd name="connsiteY2" fmla="*/ 2107121 h 5058894"/>
              <a:gd name="connsiteX3" fmla="*/ 9045730 w 9045730"/>
              <a:gd name="connsiteY3" fmla="*/ 5058894 h 5058894"/>
              <a:gd name="connsiteX4" fmla="*/ 0 w 9045730"/>
              <a:gd name="connsiteY4" fmla="*/ 3692057 h 5058894"/>
              <a:gd name="connsiteX5" fmla="*/ 4764 w 9045730"/>
              <a:gd name="connsiteY5" fmla="*/ 2082914 h 5058894"/>
              <a:gd name="connsiteX6" fmla="*/ 3742743 w 9045730"/>
              <a:gd name="connsiteY6" fmla="*/ 278510 h 5058894"/>
              <a:gd name="connsiteX0" fmla="*/ 3752268 w 9055255"/>
              <a:gd name="connsiteY0" fmla="*/ 278510 h 5063657"/>
              <a:gd name="connsiteX1" fmla="*/ 5564532 w 9055255"/>
              <a:gd name="connsiteY1" fmla="*/ 345185 h 5063657"/>
              <a:gd name="connsiteX2" fmla="*/ 9012393 w 9055255"/>
              <a:gd name="connsiteY2" fmla="*/ 2107121 h 5063657"/>
              <a:gd name="connsiteX3" fmla="*/ 9055255 w 9055255"/>
              <a:gd name="connsiteY3" fmla="*/ 5058894 h 5063657"/>
              <a:gd name="connsiteX4" fmla="*/ 0 w 9055255"/>
              <a:gd name="connsiteY4" fmla="*/ 5063657 h 5063657"/>
              <a:gd name="connsiteX5" fmla="*/ 14289 w 9055255"/>
              <a:gd name="connsiteY5" fmla="*/ 2082914 h 5063657"/>
              <a:gd name="connsiteX6" fmla="*/ 3752268 w 9055255"/>
              <a:gd name="connsiteY6" fmla="*/ 278510 h 5063657"/>
              <a:gd name="connsiteX0" fmla="*/ 3752268 w 9026680"/>
              <a:gd name="connsiteY0" fmla="*/ 278510 h 6459069"/>
              <a:gd name="connsiteX1" fmla="*/ 5564532 w 9026680"/>
              <a:gd name="connsiteY1" fmla="*/ 345185 h 6459069"/>
              <a:gd name="connsiteX2" fmla="*/ 9012393 w 9026680"/>
              <a:gd name="connsiteY2" fmla="*/ 2107121 h 6459069"/>
              <a:gd name="connsiteX3" fmla="*/ 9026680 w 9026680"/>
              <a:gd name="connsiteY3" fmla="*/ 6459069 h 6459069"/>
              <a:gd name="connsiteX4" fmla="*/ 0 w 9026680"/>
              <a:gd name="connsiteY4" fmla="*/ 5063657 h 6459069"/>
              <a:gd name="connsiteX5" fmla="*/ 14289 w 9026680"/>
              <a:gd name="connsiteY5" fmla="*/ 2082914 h 6459069"/>
              <a:gd name="connsiteX6" fmla="*/ 3752268 w 9026680"/>
              <a:gd name="connsiteY6" fmla="*/ 278510 h 6459069"/>
              <a:gd name="connsiteX0" fmla="*/ 3742743 w 9017155"/>
              <a:gd name="connsiteY0" fmla="*/ 278510 h 6482882"/>
              <a:gd name="connsiteX1" fmla="*/ 5555007 w 9017155"/>
              <a:gd name="connsiteY1" fmla="*/ 345185 h 6482882"/>
              <a:gd name="connsiteX2" fmla="*/ 9002868 w 9017155"/>
              <a:gd name="connsiteY2" fmla="*/ 2107121 h 6482882"/>
              <a:gd name="connsiteX3" fmla="*/ 9017155 w 9017155"/>
              <a:gd name="connsiteY3" fmla="*/ 6459069 h 6482882"/>
              <a:gd name="connsiteX4" fmla="*/ 0 w 9017155"/>
              <a:gd name="connsiteY4" fmla="*/ 6482882 h 6482882"/>
              <a:gd name="connsiteX5" fmla="*/ 4764 w 9017155"/>
              <a:gd name="connsiteY5" fmla="*/ 2082914 h 6482882"/>
              <a:gd name="connsiteX6" fmla="*/ 3742743 w 9017155"/>
              <a:gd name="connsiteY6" fmla="*/ 278510 h 6482882"/>
              <a:gd name="connsiteX0" fmla="*/ 3142668 w 9017155"/>
              <a:gd name="connsiteY0" fmla="*/ 310891 h 6448588"/>
              <a:gd name="connsiteX1" fmla="*/ 5555007 w 9017155"/>
              <a:gd name="connsiteY1" fmla="*/ 310891 h 6448588"/>
              <a:gd name="connsiteX2" fmla="*/ 9002868 w 9017155"/>
              <a:gd name="connsiteY2" fmla="*/ 2072827 h 6448588"/>
              <a:gd name="connsiteX3" fmla="*/ 9017155 w 9017155"/>
              <a:gd name="connsiteY3" fmla="*/ 6424775 h 6448588"/>
              <a:gd name="connsiteX4" fmla="*/ 0 w 9017155"/>
              <a:gd name="connsiteY4" fmla="*/ 6448588 h 6448588"/>
              <a:gd name="connsiteX5" fmla="*/ 4764 w 9017155"/>
              <a:gd name="connsiteY5" fmla="*/ 2048620 h 6448588"/>
              <a:gd name="connsiteX6" fmla="*/ 3142668 w 9017155"/>
              <a:gd name="connsiteY6" fmla="*/ 310891 h 6448588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2079556 h 6479524"/>
              <a:gd name="connsiteX6" fmla="*/ 3142668 w 9017155"/>
              <a:gd name="connsiteY6" fmla="*/ 341827 h 6479524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1085257 h 6479524"/>
              <a:gd name="connsiteX6" fmla="*/ 3142668 w 9017155"/>
              <a:gd name="connsiteY6" fmla="*/ 341827 h 6479524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4764 w 9017155"/>
              <a:gd name="connsiteY5" fmla="*/ 1244003 h 6638270"/>
              <a:gd name="connsiteX6" fmla="*/ 2547864 w 9017155"/>
              <a:gd name="connsiteY6" fmla="*/ 216487 h 6638270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22520 w 9017155"/>
              <a:gd name="connsiteY5" fmla="*/ 1421556 h 6638270"/>
              <a:gd name="connsiteX6" fmla="*/ 2547864 w 9017155"/>
              <a:gd name="connsiteY6" fmla="*/ 216487 h 6638270"/>
              <a:gd name="connsiteX0" fmla="*/ 2553758 w 9023049"/>
              <a:gd name="connsiteY0" fmla="*/ 216487 h 6638270"/>
              <a:gd name="connsiteX1" fmla="*/ 4894151 w 9023049"/>
              <a:gd name="connsiteY1" fmla="*/ 443423 h 6638270"/>
              <a:gd name="connsiteX2" fmla="*/ 9008762 w 9023049"/>
              <a:gd name="connsiteY2" fmla="*/ 2262509 h 6638270"/>
              <a:gd name="connsiteX3" fmla="*/ 9023049 w 9023049"/>
              <a:gd name="connsiteY3" fmla="*/ 6614457 h 6638270"/>
              <a:gd name="connsiteX4" fmla="*/ 5894 w 9023049"/>
              <a:gd name="connsiteY4" fmla="*/ 6638270 h 6638270"/>
              <a:gd name="connsiteX5" fmla="*/ 1781 w 9023049"/>
              <a:gd name="connsiteY5" fmla="*/ 1430434 h 6638270"/>
              <a:gd name="connsiteX6" fmla="*/ 2553758 w 9023049"/>
              <a:gd name="connsiteY6" fmla="*/ 216487 h 6638270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9008762 w 9023049"/>
              <a:gd name="connsiteY2" fmla="*/ 2233200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8999884 w 9023049"/>
              <a:gd name="connsiteY2" fmla="*/ 2073402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23049" h="6608961">
                <a:moveTo>
                  <a:pt x="2420593" y="231567"/>
                </a:moveTo>
                <a:cubicBezTo>
                  <a:pt x="3177081" y="-165308"/>
                  <a:pt x="4061463" y="-17686"/>
                  <a:pt x="4894151" y="414114"/>
                </a:cubicBezTo>
                <a:lnTo>
                  <a:pt x="8999884" y="2073402"/>
                </a:lnTo>
                <a:cubicBezTo>
                  <a:pt x="9004646" y="3524051"/>
                  <a:pt x="9018287" y="5134499"/>
                  <a:pt x="9023049" y="6585148"/>
                </a:cubicBezTo>
                <a:lnTo>
                  <a:pt x="5894" y="6608961"/>
                </a:lnTo>
                <a:cubicBezTo>
                  <a:pt x="13401" y="4870056"/>
                  <a:pt x="-5726" y="3140030"/>
                  <a:pt x="1781" y="1401125"/>
                </a:cubicBezTo>
                <a:lnTo>
                  <a:pt x="2420593" y="2315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000" dirty="0">
              <a:latin typeface="Minion Pro" pitchFamily="18" charset="0"/>
            </a:endParaRPr>
          </a:p>
        </p:txBody>
      </p:sp>
      <p:sp>
        <p:nvSpPr>
          <p:cNvPr id="13" name="Egy oldalon két sarkán levágott téglalap 7"/>
          <p:cNvSpPr/>
          <p:nvPr userDrawn="1"/>
        </p:nvSpPr>
        <p:spPr>
          <a:xfrm rot="10800000">
            <a:off x="147506" y="138068"/>
            <a:ext cx="1832205" cy="409708"/>
          </a:xfrm>
          <a:custGeom>
            <a:avLst/>
            <a:gdLst>
              <a:gd name="connsiteX0" fmla="*/ 120016 w 1552218"/>
              <a:gd name="connsiteY0" fmla="*/ 0 h 720080"/>
              <a:gd name="connsiteX1" fmla="*/ 1432202 w 1552218"/>
              <a:gd name="connsiteY1" fmla="*/ 0 h 720080"/>
              <a:gd name="connsiteX2" fmla="*/ 1552218 w 1552218"/>
              <a:gd name="connsiteY2" fmla="*/ 120016 h 720080"/>
              <a:gd name="connsiteX3" fmla="*/ 1552218 w 1552218"/>
              <a:gd name="connsiteY3" fmla="*/ 720080 h 720080"/>
              <a:gd name="connsiteX4" fmla="*/ 1552218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720080 h 720080"/>
              <a:gd name="connsiteX7" fmla="*/ 0 w 1552218"/>
              <a:gd name="connsiteY7" fmla="*/ 120016 h 720080"/>
              <a:gd name="connsiteX8" fmla="*/ 120016 w 1552218"/>
              <a:gd name="connsiteY8" fmla="*/ 0 h 720080"/>
              <a:gd name="connsiteX0" fmla="*/ 120016 w 1552218"/>
              <a:gd name="connsiteY0" fmla="*/ 0 h 720080"/>
              <a:gd name="connsiteX1" fmla="*/ 1552218 w 1552218"/>
              <a:gd name="connsiteY1" fmla="*/ 120016 h 720080"/>
              <a:gd name="connsiteX2" fmla="*/ 1552218 w 1552218"/>
              <a:gd name="connsiteY2" fmla="*/ 720080 h 720080"/>
              <a:gd name="connsiteX3" fmla="*/ 1552218 w 1552218"/>
              <a:gd name="connsiteY3" fmla="*/ 720080 h 720080"/>
              <a:gd name="connsiteX4" fmla="*/ 0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120016 h 720080"/>
              <a:gd name="connsiteX7" fmla="*/ 120016 w 1552218"/>
              <a:gd name="connsiteY7" fmla="*/ 0 h 720080"/>
              <a:gd name="connsiteX0" fmla="*/ 805816 w 1552218"/>
              <a:gd name="connsiteY0" fmla="*/ 0 h 722461"/>
              <a:gd name="connsiteX1" fmla="*/ 1552218 w 1552218"/>
              <a:gd name="connsiteY1" fmla="*/ 122397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571500 w 1552218"/>
              <a:gd name="connsiteY6" fmla="*/ 427197 h 722461"/>
              <a:gd name="connsiteX7" fmla="*/ 805816 w 1552218"/>
              <a:gd name="connsiteY7" fmla="*/ 0 h 722461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71500 w 1552218"/>
              <a:gd name="connsiteY6" fmla="*/ 652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17 h 360528"/>
              <a:gd name="connsiteX1" fmla="*/ 885468 w 1552218"/>
              <a:gd name="connsiteY1" fmla="*/ 53358 h 360528"/>
              <a:gd name="connsiteX2" fmla="*/ 1552218 w 1552218"/>
              <a:gd name="connsiteY2" fmla="*/ 360528 h 360528"/>
              <a:gd name="connsiteX3" fmla="*/ 1552218 w 1552218"/>
              <a:gd name="connsiteY3" fmla="*/ 360528 h 360528"/>
              <a:gd name="connsiteX4" fmla="*/ 0 w 1552218"/>
              <a:gd name="connsiteY4" fmla="*/ 360528 h 360528"/>
              <a:gd name="connsiteX5" fmla="*/ 0 w 1552218"/>
              <a:gd name="connsiteY5" fmla="*/ 360528 h 360528"/>
              <a:gd name="connsiteX6" fmla="*/ 566738 w 1552218"/>
              <a:gd name="connsiteY6" fmla="*/ 55739 h 360528"/>
              <a:gd name="connsiteX7" fmla="*/ 715328 w 1552218"/>
              <a:gd name="connsiteY7" fmla="*/ 17 h 360528"/>
              <a:gd name="connsiteX0" fmla="*/ 715328 w 1552218"/>
              <a:gd name="connsiteY0" fmla="*/ 5 h 360516"/>
              <a:gd name="connsiteX1" fmla="*/ 956906 w 1552218"/>
              <a:gd name="connsiteY1" fmla="*/ 84302 h 360516"/>
              <a:gd name="connsiteX2" fmla="*/ 1552218 w 1552218"/>
              <a:gd name="connsiteY2" fmla="*/ 360516 h 360516"/>
              <a:gd name="connsiteX3" fmla="*/ 1552218 w 1552218"/>
              <a:gd name="connsiteY3" fmla="*/ 360516 h 360516"/>
              <a:gd name="connsiteX4" fmla="*/ 0 w 1552218"/>
              <a:gd name="connsiteY4" fmla="*/ 360516 h 360516"/>
              <a:gd name="connsiteX5" fmla="*/ 0 w 1552218"/>
              <a:gd name="connsiteY5" fmla="*/ 360516 h 360516"/>
              <a:gd name="connsiteX6" fmla="*/ 566738 w 1552218"/>
              <a:gd name="connsiteY6" fmla="*/ 55727 h 360516"/>
              <a:gd name="connsiteX7" fmla="*/ 715328 w 1552218"/>
              <a:gd name="connsiteY7" fmla="*/ 5 h 360516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76428 w 1552218"/>
              <a:gd name="connsiteY0" fmla="*/ 0 h 363492"/>
              <a:gd name="connsiteX1" fmla="*/ 956906 w 1552218"/>
              <a:gd name="connsiteY1" fmla="*/ 87278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3448 w 1552218"/>
              <a:gd name="connsiteY0" fmla="*/ 0 h 347099"/>
              <a:gd name="connsiteX1" fmla="*/ 995653 w 1552218"/>
              <a:gd name="connsiteY1" fmla="*/ 67904 h 347099"/>
              <a:gd name="connsiteX2" fmla="*/ 1552218 w 1552218"/>
              <a:gd name="connsiteY2" fmla="*/ 347099 h 347099"/>
              <a:gd name="connsiteX3" fmla="*/ 1552218 w 1552218"/>
              <a:gd name="connsiteY3" fmla="*/ 347099 h 347099"/>
              <a:gd name="connsiteX4" fmla="*/ 0 w 1552218"/>
              <a:gd name="connsiteY4" fmla="*/ 347099 h 347099"/>
              <a:gd name="connsiteX5" fmla="*/ 0 w 1552218"/>
              <a:gd name="connsiteY5" fmla="*/ 347099 h 347099"/>
              <a:gd name="connsiteX6" fmla="*/ 558198 w 1552218"/>
              <a:gd name="connsiteY6" fmla="*/ 70562 h 347099"/>
              <a:gd name="connsiteX7" fmla="*/ 773448 w 1552218"/>
              <a:gd name="connsiteY7" fmla="*/ 0 h 34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2218" h="347099">
                <a:moveTo>
                  <a:pt x="773448" y="0"/>
                </a:moveTo>
                <a:cubicBezTo>
                  <a:pt x="901595" y="6975"/>
                  <a:pt x="928621" y="32660"/>
                  <a:pt x="995653" y="67904"/>
                </a:cubicBezTo>
                <a:lnTo>
                  <a:pt x="1552218" y="347099"/>
                </a:lnTo>
                <a:lnTo>
                  <a:pt x="1552218" y="347099"/>
                </a:lnTo>
                <a:lnTo>
                  <a:pt x="0" y="347099"/>
                </a:lnTo>
                <a:lnTo>
                  <a:pt x="0" y="347099"/>
                </a:lnTo>
                <a:lnTo>
                  <a:pt x="558198" y="70562"/>
                </a:lnTo>
                <a:cubicBezTo>
                  <a:pt x="620186" y="37925"/>
                  <a:pt x="639559" y="13924"/>
                  <a:pt x="773448" y="0"/>
                </a:cubicBezTo>
                <a:close/>
              </a:path>
            </a:pathLst>
          </a:custGeom>
          <a:solidFill>
            <a:srgbClr val="FFC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4" name="Egyenes összekötő 13"/>
          <p:cNvCxnSpPr/>
          <p:nvPr userDrawn="1"/>
        </p:nvCxnSpPr>
        <p:spPr>
          <a:xfrm>
            <a:off x="7305349" y="966133"/>
            <a:ext cx="14983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/>
          <p:cNvCxnSpPr/>
          <p:nvPr userDrawn="1"/>
        </p:nvCxnSpPr>
        <p:spPr>
          <a:xfrm>
            <a:off x="7301426" y="1135094"/>
            <a:ext cx="15022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 userDrawn="1"/>
        </p:nvSpPr>
        <p:spPr>
          <a:xfrm>
            <a:off x="7318251" y="951844"/>
            <a:ext cx="14525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700" dirty="0"/>
              <a:t>INFO@KIG.HU  |  WWW.KIG.HU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pic>
        <p:nvPicPr>
          <p:cNvPr id="17" name="Kép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349" y="289364"/>
            <a:ext cx="1529274" cy="619356"/>
          </a:xfrm>
          <a:prstGeom prst="rect">
            <a:avLst/>
          </a:prstGeom>
        </p:spPr>
      </p:pic>
      <p:cxnSp>
        <p:nvCxnSpPr>
          <p:cNvPr id="19" name="Egyenes összekötő 18"/>
          <p:cNvCxnSpPr/>
          <p:nvPr userDrawn="1"/>
        </p:nvCxnSpPr>
        <p:spPr>
          <a:xfrm>
            <a:off x="539552" y="6448153"/>
            <a:ext cx="80648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zövegdoboz 20"/>
          <p:cNvSpPr txBox="1"/>
          <p:nvPr userDrawn="1"/>
        </p:nvSpPr>
        <p:spPr>
          <a:xfrm>
            <a:off x="1384236" y="6495147"/>
            <a:ext cx="69321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000" spc="300" dirty="0">
                <a:solidFill>
                  <a:schemeClr val="tx2">
                    <a:lumMod val="75000"/>
                  </a:schemeClr>
                </a:solidFill>
              </a:rPr>
              <a:t>SÁNDOR ISTVÁN ÚJPEST GYERMEKEIÉRT</a:t>
            </a:r>
            <a:r>
              <a:rPr lang="hu-HU" sz="1000" spc="300" baseline="0" dirty="0">
                <a:solidFill>
                  <a:schemeClr val="tx2">
                    <a:lumMod val="75000"/>
                  </a:schemeClr>
                </a:solidFill>
              </a:rPr>
              <a:t> DÍJJAL KITÜNTETETT ISKOLA</a:t>
            </a:r>
            <a:endParaRPr lang="hu-HU" sz="1000" spc="3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16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 userDrawn="1"/>
        </p:nvSpPr>
        <p:spPr>
          <a:xfrm>
            <a:off x="0" y="-7590"/>
            <a:ext cx="9144000" cy="686559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Úk</a:t>
            </a:r>
            <a:endParaRPr lang="hu-HU" dirty="0"/>
          </a:p>
        </p:txBody>
      </p:sp>
      <p:sp>
        <p:nvSpPr>
          <p:cNvPr id="7" name="Háromszög 6"/>
          <p:cNvSpPr/>
          <p:nvPr userDrawn="1"/>
        </p:nvSpPr>
        <p:spPr>
          <a:xfrm>
            <a:off x="61575" y="185367"/>
            <a:ext cx="9023049" cy="6608961"/>
          </a:xfrm>
          <a:custGeom>
            <a:avLst/>
            <a:gdLst>
              <a:gd name="connsiteX0" fmla="*/ 828092 w 2716367"/>
              <a:gd name="connsiteY0" fmla="*/ 0 h 1656184"/>
              <a:gd name="connsiteX1" fmla="*/ 2440331 w 2716367"/>
              <a:gd name="connsiteY1" fmla="*/ 0 h 1656184"/>
              <a:gd name="connsiteX2" fmla="*/ 2716367 w 2716367"/>
              <a:gd name="connsiteY2" fmla="*/ 276036 h 1656184"/>
              <a:gd name="connsiteX3" fmla="*/ 2716367 w 2716367"/>
              <a:gd name="connsiteY3" fmla="*/ 1656184 h 1656184"/>
              <a:gd name="connsiteX4" fmla="*/ 0 w 2716367"/>
              <a:gd name="connsiteY4" fmla="*/ 1656184 h 1656184"/>
              <a:gd name="connsiteX5" fmla="*/ 0 w 2716367"/>
              <a:gd name="connsiteY5" fmla="*/ 828092 h 1656184"/>
              <a:gd name="connsiteX6" fmla="*/ 828092 w 2716367"/>
              <a:gd name="connsiteY6" fmla="*/ 0 h 1656184"/>
              <a:gd name="connsiteX0" fmla="*/ 828092 w 3545042"/>
              <a:gd name="connsiteY0" fmla="*/ 0 h 1656184"/>
              <a:gd name="connsiteX1" fmla="*/ 2440331 w 3545042"/>
              <a:gd name="connsiteY1" fmla="*/ 0 h 1656184"/>
              <a:gd name="connsiteX2" fmla="*/ 3545042 w 3545042"/>
              <a:gd name="connsiteY2" fmla="*/ 256986 h 1656184"/>
              <a:gd name="connsiteX3" fmla="*/ 2716367 w 3545042"/>
              <a:gd name="connsiteY3" fmla="*/ 1656184 h 1656184"/>
              <a:gd name="connsiteX4" fmla="*/ 0 w 3545042"/>
              <a:gd name="connsiteY4" fmla="*/ 1656184 h 1656184"/>
              <a:gd name="connsiteX5" fmla="*/ 0 w 3545042"/>
              <a:gd name="connsiteY5" fmla="*/ 828092 h 1656184"/>
              <a:gd name="connsiteX6" fmla="*/ 828092 w 3545042"/>
              <a:gd name="connsiteY6" fmla="*/ 0 h 1656184"/>
              <a:gd name="connsiteX0" fmla="*/ 3047417 w 5764367"/>
              <a:gd name="connsiteY0" fmla="*/ 0 h 5028034"/>
              <a:gd name="connsiteX1" fmla="*/ 4659656 w 5764367"/>
              <a:gd name="connsiteY1" fmla="*/ 0 h 5028034"/>
              <a:gd name="connsiteX2" fmla="*/ 5764367 w 5764367"/>
              <a:gd name="connsiteY2" fmla="*/ 256986 h 5028034"/>
              <a:gd name="connsiteX3" fmla="*/ 4935692 w 5764367"/>
              <a:gd name="connsiteY3" fmla="*/ 1656184 h 5028034"/>
              <a:gd name="connsiteX4" fmla="*/ 0 w 5764367"/>
              <a:gd name="connsiteY4" fmla="*/ 5028034 h 5028034"/>
              <a:gd name="connsiteX5" fmla="*/ 2219325 w 5764367"/>
              <a:gd name="connsiteY5" fmla="*/ 828092 h 5028034"/>
              <a:gd name="connsiteX6" fmla="*/ 3047417 w 5764367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2219325 w 9050492"/>
              <a:gd name="connsiteY5" fmla="*/ 828092 h 5028034"/>
              <a:gd name="connsiteX6" fmla="*/ 3047417 w 9050492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047417 w 9050492"/>
              <a:gd name="connsiteY6" fmla="*/ 0 h 5028034"/>
              <a:gd name="connsiteX0" fmla="*/ 4123742 w 9050492"/>
              <a:gd name="connsiteY0" fmla="*/ 27432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4123742 w 9050492"/>
              <a:gd name="connsiteY6" fmla="*/ 27432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9021917 w 9050492"/>
              <a:gd name="connsiteY2" fmla="*/ 3428811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0 h 3389734"/>
              <a:gd name="connsiteX1" fmla="*/ 5850281 w 9050492"/>
              <a:gd name="connsiteY1" fmla="*/ 2952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23692 w 9050492"/>
              <a:gd name="connsiteY0" fmla="*/ 0 h 3389734"/>
              <a:gd name="connsiteX1" fmla="*/ 5574056 w 9050492"/>
              <a:gd name="connsiteY1" fmla="*/ 285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61792 w 9050492"/>
              <a:gd name="connsiteY0" fmla="*/ 0 h 3427834"/>
              <a:gd name="connsiteX1" fmla="*/ 5574056 w 9050492"/>
              <a:gd name="connsiteY1" fmla="*/ 66675 h 3427834"/>
              <a:gd name="connsiteX2" fmla="*/ 9021917 w 9050492"/>
              <a:gd name="connsiteY2" fmla="*/ 1828611 h 3427834"/>
              <a:gd name="connsiteX3" fmla="*/ 9050492 w 9050492"/>
              <a:gd name="connsiteY3" fmla="*/ 3427834 h 3427834"/>
              <a:gd name="connsiteX4" fmla="*/ 0 w 9050492"/>
              <a:gd name="connsiteY4" fmla="*/ 3427834 h 3427834"/>
              <a:gd name="connsiteX5" fmla="*/ 0 w 9050492"/>
              <a:gd name="connsiteY5" fmla="*/ 1866317 h 3427834"/>
              <a:gd name="connsiteX6" fmla="*/ 3761792 w 9050492"/>
              <a:gd name="connsiteY6" fmla="*/ 0 h 3427834"/>
              <a:gd name="connsiteX0" fmla="*/ 3761792 w 9050492"/>
              <a:gd name="connsiteY0" fmla="*/ 202860 h 3630694"/>
              <a:gd name="connsiteX1" fmla="*/ 5574056 w 9050492"/>
              <a:gd name="connsiteY1" fmla="*/ 269535 h 3630694"/>
              <a:gd name="connsiteX2" fmla="*/ 9021917 w 9050492"/>
              <a:gd name="connsiteY2" fmla="*/ 2031471 h 3630694"/>
              <a:gd name="connsiteX3" fmla="*/ 9050492 w 9050492"/>
              <a:gd name="connsiteY3" fmla="*/ 3630694 h 3630694"/>
              <a:gd name="connsiteX4" fmla="*/ 0 w 9050492"/>
              <a:gd name="connsiteY4" fmla="*/ 3630694 h 3630694"/>
              <a:gd name="connsiteX5" fmla="*/ 0 w 9050492"/>
              <a:gd name="connsiteY5" fmla="*/ 2069177 h 3630694"/>
              <a:gd name="connsiteX6" fmla="*/ 3761792 w 9050492"/>
              <a:gd name="connsiteY6" fmla="*/ 202860 h 3630694"/>
              <a:gd name="connsiteX0" fmla="*/ 3761792 w 9050492"/>
              <a:gd name="connsiteY0" fmla="*/ 294347 h 3722181"/>
              <a:gd name="connsiteX1" fmla="*/ 5574056 w 9050492"/>
              <a:gd name="connsiteY1" fmla="*/ 361022 h 3722181"/>
              <a:gd name="connsiteX2" fmla="*/ 9021917 w 9050492"/>
              <a:gd name="connsiteY2" fmla="*/ 2122958 h 3722181"/>
              <a:gd name="connsiteX3" fmla="*/ 9050492 w 9050492"/>
              <a:gd name="connsiteY3" fmla="*/ 3722181 h 3722181"/>
              <a:gd name="connsiteX4" fmla="*/ 0 w 9050492"/>
              <a:gd name="connsiteY4" fmla="*/ 3722181 h 3722181"/>
              <a:gd name="connsiteX5" fmla="*/ 0 w 9050492"/>
              <a:gd name="connsiteY5" fmla="*/ 2160664 h 3722181"/>
              <a:gd name="connsiteX6" fmla="*/ 3761792 w 9050492"/>
              <a:gd name="connsiteY6" fmla="*/ 294347 h 3722181"/>
              <a:gd name="connsiteX0" fmla="*/ 3761792 w 9050492"/>
              <a:gd name="connsiteY0" fmla="*/ 258901 h 3686735"/>
              <a:gd name="connsiteX1" fmla="*/ 5574056 w 9050492"/>
              <a:gd name="connsiteY1" fmla="*/ 325576 h 3686735"/>
              <a:gd name="connsiteX2" fmla="*/ 9021917 w 9050492"/>
              <a:gd name="connsiteY2" fmla="*/ 2087512 h 3686735"/>
              <a:gd name="connsiteX3" fmla="*/ 9050492 w 9050492"/>
              <a:gd name="connsiteY3" fmla="*/ 3686735 h 3686735"/>
              <a:gd name="connsiteX4" fmla="*/ 0 w 9050492"/>
              <a:gd name="connsiteY4" fmla="*/ 3686735 h 3686735"/>
              <a:gd name="connsiteX5" fmla="*/ 0 w 9050492"/>
              <a:gd name="connsiteY5" fmla="*/ 2125218 h 3686735"/>
              <a:gd name="connsiteX6" fmla="*/ 3761792 w 9050492"/>
              <a:gd name="connsiteY6" fmla="*/ 258901 h 3686735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0 w 9050492"/>
              <a:gd name="connsiteY5" fmla="*/ 2144827 h 3706344"/>
              <a:gd name="connsiteX6" fmla="*/ 3761792 w 9050492"/>
              <a:gd name="connsiteY6" fmla="*/ 278510 h 3706344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23813 w 9050492"/>
              <a:gd name="connsiteY5" fmla="*/ 2082914 h 3706344"/>
              <a:gd name="connsiteX6" fmla="*/ 3761792 w 9050492"/>
              <a:gd name="connsiteY6" fmla="*/ 278510 h 3706344"/>
              <a:gd name="connsiteX0" fmla="*/ 3737979 w 9026679"/>
              <a:gd name="connsiteY0" fmla="*/ 278510 h 3706344"/>
              <a:gd name="connsiteX1" fmla="*/ 5550243 w 9026679"/>
              <a:gd name="connsiteY1" fmla="*/ 345185 h 3706344"/>
              <a:gd name="connsiteX2" fmla="*/ 8998104 w 9026679"/>
              <a:gd name="connsiteY2" fmla="*/ 2107121 h 3706344"/>
              <a:gd name="connsiteX3" fmla="*/ 9026679 w 9026679"/>
              <a:gd name="connsiteY3" fmla="*/ 3706344 h 3706344"/>
              <a:gd name="connsiteX4" fmla="*/ 57149 w 9026679"/>
              <a:gd name="connsiteY4" fmla="*/ 3687294 h 3706344"/>
              <a:gd name="connsiteX5" fmla="*/ 0 w 9026679"/>
              <a:gd name="connsiteY5" fmla="*/ 2082914 h 3706344"/>
              <a:gd name="connsiteX6" fmla="*/ 3737979 w 9026679"/>
              <a:gd name="connsiteY6" fmla="*/ 278510 h 3706344"/>
              <a:gd name="connsiteX0" fmla="*/ 3742743 w 9031443"/>
              <a:gd name="connsiteY0" fmla="*/ 278510 h 3706344"/>
              <a:gd name="connsiteX1" fmla="*/ 5555007 w 9031443"/>
              <a:gd name="connsiteY1" fmla="*/ 345185 h 3706344"/>
              <a:gd name="connsiteX2" fmla="*/ 9002868 w 9031443"/>
              <a:gd name="connsiteY2" fmla="*/ 2107121 h 3706344"/>
              <a:gd name="connsiteX3" fmla="*/ 9031443 w 9031443"/>
              <a:gd name="connsiteY3" fmla="*/ 3706344 h 3706344"/>
              <a:gd name="connsiteX4" fmla="*/ 0 w 9031443"/>
              <a:gd name="connsiteY4" fmla="*/ 3692057 h 3706344"/>
              <a:gd name="connsiteX5" fmla="*/ 4764 w 9031443"/>
              <a:gd name="connsiteY5" fmla="*/ 2082914 h 3706344"/>
              <a:gd name="connsiteX6" fmla="*/ 3742743 w 9031443"/>
              <a:gd name="connsiteY6" fmla="*/ 278510 h 3706344"/>
              <a:gd name="connsiteX0" fmla="*/ 3742743 w 9002868"/>
              <a:gd name="connsiteY0" fmla="*/ 278510 h 3692057"/>
              <a:gd name="connsiteX1" fmla="*/ 5555007 w 9002868"/>
              <a:gd name="connsiteY1" fmla="*/ 345185 h 3692057"/>
              <a:gd name="connsiteX2" fmla="*/ 9002868 w 9002868"/>
              <a:gd name="connsiteY2" fmla="*/ 2107121 h 3692057"/>
              <a:gd name="connsiteX3" fmla="*/ 8960005 w 9002868"/>
              <a:gd name="connsiteY3" fmla="*/ 3668244 h 3692057"/>
              <a:gd name="connsiteX4" fmla="*/ 0 w 9002868"/>
              <a:gd name="connsiteY4" fmla="*/ 3692057 h 3692057"/>
              <a:gd name="connsiteX5" fmla="*/ 4764 w 9002868"/>
              <a:gd name="connsiteY5" fmla="*/ 2082914 h 3692057"/>
              <a:gd name="connsiteX6" fmla="*/ 3742743 w 9002868"/>
              <a:gd name="connsiteY6" fmla="*/ 278510 h 3692057"/>
              <a:gd name="connsiteX0" fmla="*/ 3742743 w 9017155"/>
              <a:gd name="connsiteY0" fmla="*/ 278510 h 3692057"/>
              <a:gd name="connsiteX1" fmla="*/ 5555007 w 9017155"/>
              <a:gd name="connsiteY1" fmla="*/ 345185 h 3692057"/>
              <a:gd name="connsiteX2" fmla="*/ 9002868 w 9017155"/>
              <a:gd name="connsiteY2" fmla="*/ 2107121 h 3692057"/>
              <a:gd name="connsiteX3" fmla="*/ 9017155 w 9017155"/>
              <a:gd name="connsiteY3" fmla="*/ 3687294 h 3692057"/>
              <a:gd name="connsiteX4" fmla="*/ 0 w 9017155"/>
              <a:gd name="connsiteY4" fmla="*/ 3692057 h 3692057"/>
              <a:gd name="connsiteX5" fmla="*/ 4764 w 9017155"/>
              <a:gd name="connsiteY5" fmla="*/ 2082914 h 3692057"/>
              <a:gd name="connsiteX6" fmla="*/ 3742743 w 9017155"/>
              <a:gd name="connsiteY6" fmla="*/ 278510 h 3692057"/>
              <a:gd name="connsiteX0" fmla="*/ 3742743 w 9045730"/>
              <a:gd name="connsiteY0" fmla="*/ 278510 h 5058894"/>
              <a:gd name="connsiteX1" fmla="*/ 5555007 w 9045730"/>
              <a:gd name="connsiteY1" fmla="*/ 345185 h 5058894"/>
              <a:gd name="connsiteX2" fmla="*/ 9002868 w 9045730"/>
              <a:gd name="connsiteY2" fmla="*/ 2107121 h 5058894"/>
              <a:gd name="connsiteX3" fmla="*/ 9045730 w 9045730"/>
              <a:gd name="connsiteY3" fmla="*/ 5058894 h 5058894"/>
              <a:gd name="connsiteX4" fmla="*/ 0 w 9045730"/>
              <a:gd name="connsiteY4" fmla="*/ 3692057 h 5058894"/>
              <a:gd name="connsiteX5" fmla="*/ 4764 w 9045730"/>
              <a:gd name="connsiteY5" fmla="*/ 2082914 h 5058894"/>
              <a:gd name="connsiteX6" fmla="*/ 3742743 w 9045730"/>
              <a:gd name="connsiteY6" fmla="*/ 278510 h 5058894"/>
              <a:gd name="connsiteX0" fmla="*/ 3752268 w 9055255"/>
              <a:gd name="connsiteY0" fmla="*/ 278510 h 5063657"/>
              <a:gd name="connsiteX1" fmla="*/ 5564532 w 9055255"/>
              <a:gd name="connsiteY1" fmla="*/ 345185 h 5063657"/>
              <a:gd name="connsiteX2" fmla="*/ 9012393 w 9055255"/>
              <a:gd name="connsiteY2" fmla="*/ 2107121 h 5063657"/>
              <a:gd name="connsiteX3" fmla="*/ 9055255 w 9055255"/>
              <a:gd name="connsiteY3" fmla="*/ 5058894 h 5063657"/>
              <a:gd name="connsiteX4" fmla="*/ 0 w 9055255"/>
              <a:gd name="connsiteY4" fmla="*/ 5063657 h 5063657"/>
              <a:gd name="connsiteX5" fmla="*/ 14289 w 9055255"/>
              <a:gd name="connsiteY5" fmla="*/ 2082914 h 5063657"/>
              <a:gd name="connsiteX6" fmla="*/ 3752268 w 9055255"/>
              <a:gd name="connsiteY6" fmla="*/ 278510 h 5063657"/>
              <a:gd name="connsiteX0" fmla="*/ 3752268 w 9026680"/>
              <a:gd name="connsiteY0" fmla="*/ 278510 h 6459069"/>
              <a:gd name="connsiteX1" fmla="*/ 5564532 w 9026680"/>
              <a:gd name="connsiteY1" fmla="*/ 345185 h 6459069"/>
              <a:gd name="connsiteX2" fmla="*/ 9012393 w 9026680"/>
              <a:gd name="connsiteY2" fmla="*/ 2107121 h 6459069"/>
              <a:gd name="connsiteX3" fmla="*/ 9026680 w 9026680"/>
              <a:gd name="connsiteY3" fmla="*/ 6459069 h 6459069"/>
              <a:gd name="connsiteX4" fmla="*/ 0 w 9026680"/>
              <a:gd name="connsiteY4" fmla="*/ 5063657 h 6459069"/>
              <a:gd name="connsiteX5" fmla="*/ 14289 w 9026680"/>
              <a:gd name="connsiteY5" fmla="*/ 2082914 h 6459069"/>
              <a:gd name="connsiteX6" fmla="*/ 3752268 w 9026680"/>
              <a:gd name="connsiteY6" fmla="*/ 278510 h 6459069"/>
              <a:gd name="connsiteX0" fmla="*/ 3742743 w 9017155"/>
              <a:gd name="connsiteY0" fmla="*/ 278510 h 6482882"/>
              <a:gd name="connsiteX1" fmla="*/ 5555007 w 9017155"/>
              <a:gd name="connsiteY1" fmla="*/ 345185 h 6482882"/>
              <a:gd name="connsiteX2" fmla="*/ 9002868 w 9017155"/>
              <a:gd name="connsiteY2" fmla="*/ 2107121 h 6482882"/>
              <a:gd name="connsiteX3" fmla="*/ 9017155 w 9017155"/>
              <a:gd name="connsiteY3" fmla="*/ 6459069 h 6482882"/>
              <a:gd name="connsiteX4" fmla="*/ 0 w 9017155"/>
              <a:gd name="connsiteY4" fmla="*/ 6482882 h 6482882"/>
              <a:gd name="connsiteX5" fmla="*/ 4764 w 9017155"/>
              <a:gd name="connsiteY5" fmla="*/ 2082914 h 6482882"/>
              <a:gd name="connsiteX6" fmla="*/ 3742743 w 9017155"/>
              <a:gd name="connsiteY6" fmla="*/ 278510 h 6482882"/>
              <a:gd name="connsiteX0" fmla="*/ 3142668 w 9017155"/>
              <a:gd name="connsiteY0" fmla="*/ 310891 h 6448588"/>
              <a:gd name="connsiteX1" fmla="*/ 5555007 w 9017155"/>
              <a:gd name="connsiteY1" fmla="*/ 310891 h 6448588"/>
              <a:gd name="connsiteX2" fmla="*/ 9002868 w 9017155"/>
              <a:gd name="connsiteY2" fmla="*/ 2072827 h 6448588"/>
              <a:gd name="connsiteX3" fmla="*/ 9017155 w 9017155"/>
              <a:gd name="connsiteY3" fmla="*/ 6424775 h 6448588"/>
              <a:gd name="connsiteX4" fmla="*/ 0 w 9017155"/>
              <a:gd name="connsiteY4" fmla="*/ 6448588 h 6448588"/>
              <a:gd name="connsiteX5" fmla="*/ 4764 w 9017155"/>
              <a:gd name="connsiteY5" fmla="*/ 2048620 h 6448588"/>
              <a:gd name="connsiteX6" fmla="*/ 3142668 w 9017155"/>
              <a:gd name="connsiteY6" fmla="*/ 310891 h 6448588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2079556 h 6479524"/>
              <a:gd name="connsiteX6" fmla="*/ 3142668 w 9017155"/>
              <a:gd name="connsiteY6" fmla="*/ 341827 h 6479524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1085257 h 6479524"/>
              <a:gd name="connsiteX6" fmla="*/ 3142668 w 9017155"/>
              <a:gd name="connsiteY6" fmla="*/ 341827 h 6479524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4764 w 9017155"/>
              <a:gd name="connsiteY5" fmla="*/ 1244003 h 6638270"/>
              <a:gd name="connsiteX6" fmla="*/ 2547864 w 9017155"/>
              <a:gd name="connsiteY6" fmla="*/ 216487 h 6638270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22520 w 9017155"/>
              <a:gd name="connsiteY5" fmla="*/ 1421556 h 6638270"/>
              <a:gd name="connsiteX6" fmla="*/ 2547864 w 9017155"/>
              <a:gd name="connsiteY6" fmla="*/ 216487 h 6638270"/>
              <a:gd name="connsiteX0" fmla="*/ 2553758 w 9023049"/>
              <a:gd name="connsiteY0" fmla="*/ 216487 h 6638270"/>
              <a:gd name="connsiteX1" fmla="*/ 4894151 w 9023049"/>
              <a:gd name="connsiteY1" fmla="*/ 443423 h 6638270"/>
              <a:gd name="connsiteX2" fmla="*/ 9008762 w 9023049"/>
              <a:gd name="connsiteY2" fmla="*/ 2262509 h 6638270"/>
              <a:gd name="connsiteX3" fmla="*/ 9023049 w 9023049"/>
              <a:gd name="connsiteY3" fmla="*/ 6614457 h 6638270"/>
              <a:gd name="connsiteX4" fmla="*/ 5894 w 9023049"/>
              <a:gd name="connsiteY4" fmla="*/ 6638270 h 6638270"/>
              <a:gd name="connsiteX5" fmla="*/ 1781 w 9023049"/>
              <a:gd name="connsiteY5" fmla="*/ 1430434 h 6638270"/>
              <a:gd name="connsiteX6" fmla="*/ 2553758 w 9023049"/>
              <a:gd name="connsiteY6" fmla="*/ 216487 h 6638270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9008762 w 9023049"/>
              <a:gd name="connsiteY2" fmla="*/ 2233200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8999884 w 9023049"/>
              <a:gd name="connsiteY2" fmla="*/ 2073402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23049" h="6608961">
                <a:moveTo>
                  <a:pt x="2420593" y="231567"/>
                </a:moveTo>
                <a:cubicBezTo>
                  <a:pt x="3177081" y="-165308"/>
                  <a:pt x="4061463" y="-17686"/>
                  <a:pt x="4894151" y="414114"/>
                </a:cubicBezTo>
                <a:lnTo>
                  <a:pt x="8999884" y="2073402"/>
                </a:lnTo>
                <a:cubicBezTo>
                  <a:pt x="9004646" y="3524051"/>
                  <a:pt x="9018287" y="5134499"/>
                  <a:pt x="9023049" y="6585148"/>
                </a:cubicBezTo>
                <a:lnTo>
                  <a:pt x="5894" y="6608961"/>
                </a:lnTo>
                <a:cubicBezTo>
                  <a:pt x="13401" y="4870056"/>
                  <a:pt x="-5726" y="3140030"/>
                  <a:pt x="1781" y="1401125"/>
                </a:cubicBezTo>
                <a:lnTo>
                  <a:pt x="2420593" y="2315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000" dirty="0">
              <a:latin typeface="Minion Pro" pitchFamily="18" charset="0"/>
            </a:endParaRPr>
          </a:p>
        </p:txBody>
      </p:sp>
      <p:sp>
        <p:nvSpPr>
          <p:cNvPr id="9" name="Egy oldalon két sarkán levágott téglalap 7"/>
          <p:cNvSpPr/>
          <p:nvPr userDrawn="1"/>
        </p:nvSpPr>
        <p:spPr>
          <a:xfrm rot="10800000">
            <a:off x="147506" y="138068"/>
            <a:ext cx="1832205" cy="409708"/>
          </a:xfrm>
          <a:custGeom>
            <a:avLst/>
            <a:gdLst>
              <a:gd name="connsiteX0" fmla="*/ 120016 w 1552218"/>
              <a:gd name="connsiteY0" fmla="*/ 0 h 720080"/>
              <a:gd name="connsiteX1" fmla="*/ 1432202 w 1552218"/>
              <a:gd name="connsiteY1" fmla="*/ 0 h 720080"/>
              <a:gd name="connsiteX2" fmla="*/ 1552218 w 1552218"/>
              <a:gd name="connsiteY2" fmla="*/ 120016 h 720080"/>
              <a:gd name="connsiteX3" fmla="*/ 1552218 w 1552218"/>
              <a:gd name="connsiteY3" fmla="*/ 720080 h 720080"/>
              <a:gd name="connsiteX4" fmla="*/ 1552218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720080 h 720080"/>
              <a:gd name="connsiteX7" fmla="*/ 0 w 1552218"/>
              <a:gd name="connsiteY7" fmla="*/ 120016 h 720080"/>
              <a:gd name="connsiteX8" fmla="*/ 120016 w 1552218"/>
              <a:gd name="connsiteY8" fmla="*/ 0 h 720080"/>
              <a:gd name="connsiteX0" fmla="*/ 120016 w 1552218"/>
              <a:gd name="connsiteY0" fmla="*/ 0 h 720080"/>
              <a:gd name="connsiteX1" fmla="*/ 1552218 w 1552218"/>
              <a:gd name="connsiteY1" fmla="*/ 120016 h 720080"/>
              <a:gd name="connsiteX2" fmla="*/ 1552218 w 1552218"/>
              <a:gd name="connsiteY2" fmla="*/ 720080 h 720080"/>
              <a:gd name="connsiteX3" fmla="*/ 1552218 w 1552218"/>
              <a:gd name="connsiteY3" fmla="*/ 720080 h 720080"/>
              <a:gd name="connsiteX4" fmla="*/ 0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120016 h 720080"/>
              <a:gd name="connsiteX7" fmla="*/ 120016 w 1552218"/>
              <a:gd name="connsiteY7" fmla="*/ 0 h 720080"/>
              <a:gd name="connsiteX0" fmla="*/ 805816 w 1552218"/>
              <a:gd name="connsiteY0" fmla="*/ 0 h 722461"/>
              <a:gd name="connsiteX1" fmla="*/ 1552218 w 1552218"/>
              <a:gd name="connsiteY1" fmla="*/ 122397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571500 w 1552218"/>
              <a:gd name="connsiteY6" fmla="*/ 427197 h 722461"/>
              <a:gd name="connsiteX7" fmla="*/ 805816 w 1552218"/>
              <a:gd name="connsiteY7" fmla="*/ 0 h 722461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71500 w 1552218"/>
              <a:gd name="connsiteY6" fmla="*/ 652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17 h 360528"/>
              <a:gd name="connsiteX1" fmla="*/ 885468 w 1552218"/>
              <a:gd name="connsiteY1" fmla="*/ 53358 h 360528"/>
              <a:gd name="connsiteX2" fmla="*/ 1552218 w 1552218"/>
              <a:gd name="connsiteY2" fmla="*/ 360528 h 360528"/>
              <a:gd name="connsiteX3" fmla="*/ 1552218 w 1552218"/>
              <a:gd name="connsiteY3" fmla="*/ 360528 h 360528"/>
              <a:gd name="connsiteX4" fmla="*/ 0 w 1552218"/>
              <a:gd name="connsiteY4" fmla="*/ 360528 h 360528"/>
              <a:gd name="connsiteX5" fmla="*/ 0 w 1552218"/>
              <a:gd name="connsiteY5" fmla="*/ 360528 h 360528"/>
              <a:gd name="connsiteX6" fmla="*/ 566738 w 1552218"/>
              <a:gd name="connsiteY6" fmla="*/ 55739 h 360528"/>
              <a:gd name="connsiteX7" fmla="*/ 715328 w 1552218"/>
              <a:gd name="connsiteY7" fmla="*/ 17 h 360528"/>
              <a:gd name="connsiteX0" fmla="*/ 715328 w 1552218"/>
              <a:gd name="connsiteY0" fmla="*/ 5 h 360516"/>
              <a:gd name="connsiteX1" fmla="*/ 956906 w 1552218"/>
              <a:gd name="connsiteY1" fmla="*/ 84302 h 360516"/>
              <a:gd name="connsiteX2" fmla="*/ 1552218 w 1552218"/>
              <a:gd name="connsiteY2" fmla="*/ 360516 h 360516"/>
              <a:gd name="connsiteX3" fmla="*/ 1552218 w 1552218"/>
              <a:gd name="connsiteY3" fmla="*/ 360516 h 360516"/>
              <a:gd name="connsiteX4" fmla="*/ 0 w 1552218"/>
              <a:gd name="connsiteY4" fmla="*/ 360516 h 360516"/>
              <a:gd name="connsiteX5" fmla="*/ 0 w 1552218"/>
              <a:gd name="connsiteY5" fmla="*/ 360516 h 360516"/>
              <a:gd name="connsiteX6" fmla="*/ 566738 w 1552218"/>
              <a:gd name="connsiteY6" fmla="*/ 55727 h 360516"/>
              <a:gd name="connsiteX7" fmla="*/ 715328 w 1552218"/>
              <a:gd name="connsiteY7" fmla="*/ 5 h 360516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76428 w 1552218"/>
              <a:gd name="connsiteY0" fmla="*/ 0 h 363492"/>
              <a:gd name="connsiteX1" fmla="*/ 956906 w 1552218"/>
              <a:gd name="connsiteY1" fmla="*/ 87278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3448 w 1552218"/>
              <a:gd name="connsiteY0" fmla="*/ 0 h 347099"/>
              <a:gd name="connsiteX1" fmla="*/ 995653 w 1552218"/>
              <a:gd name="connsiteY1" fmla="*/ 67904 h 347099"/>
              <a:gd name="connsiteX2" fmla="*/ 1552218 w 1552218"/>
              <a:gd name="connsiteY2" fmla="*/ 347099 h 347099"/>
              <a:gd name="connsiteX3" fmla="*/ 1552218 w 1552218"/>
              <a:gd name="connsiteY3" fmla="*/ 347099 h 347099"/>
              <a:gd name="connsiteX4" fmla="*/ 0 w 1552218"/>
              <a:gd name="connsiteY4" fmla="*/ 347099 h 347099"/>
              <a:gd name="connsiteX5" fmla="*/ 0 w 1552218"/>
              <a:gd name="connsiteY5" fmla="*/ 347099 h 347099"/>
              <a:gd name="connsiteX6" fmla="*/ 558198 w 1552218"/>
              <a:gd name="connsiteY6" fmla="*/ 70562 h 347099"/>
              <a:gd name="connsiteX7" fmla="*/ 773448 w 1552218"/>
              <a:gd name="connsiteY7" fmla="*/ 0 h 34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2218" h="347099">
                <a:moveTo>
                  <a:pt x="773448" y="0"/>
                </a:moveTo>
                <a:cubicBezTo>
                  <a:pt x="901595" y="6975"/>
                  <a:pt x="928621" y="32660"/>
                  <a:pt x="995653" y="67904"/>
                </a:cubicBezTo>
                <a:lnTo>
                  <a:pt x="1552218" y="347099"/>
                </a:lnTo>
                <a:lnTo>
                  <a:pt x="1552218" y="347099"/>
                </a:lnTo>
                <a:lnTo>
                  <a:pt x="0" y="347099"/>
                </a:lnTo>
                <a:lnTo>
                  <a:pt x="0" y="347099"/>
                </a:lnTo>
                <a:lnTo>
                  <a:pt x="558198" y="70562"/>
                </a:lnTo>
                <a:cubicBezTo>
                  <a:pt x="620186" y="37925"/>
                  <a:pt x="639559" y="13924"/>
                  <a:pt x="773448" y="0"/>
                </a:cubicBezTo>
                <a:close/>
              </a:path>
            </a:pathLst>
          </a:custGeom>
          <a:solidFill>
            <a:srgbClr val="FFC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0" name="Egyenes összekötő 9"/>
          <p:cNvCxnSpPr/>
          <p:nvPr userDrawn="1"/>
        </p:nvCxnSpPr>
        <p:spPr>
          <a:xfrm>
            <a:off x="7305349" y="966133"/>
            <a:ext cx="14983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/>
          <p:cNvCxnSpPr/>
          <p:nvPr userDrawn="1"/>
        </p:nvCxnSpPr>
        <p:spPr>
          <a:xfrm>
            <a:off x="7301426" y="1135094"/>
            <a:ext cx="15022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zövegdoboz 11"/>
          <p:cNvSpPr txBox="1"/>
          <p:nvPr userDrawn="1"/>
        </p:nvSpPr>
        <p:spPr>
          <a:xfrm>
            <a:off x="7318251" y="951844"/>
            <a:ext cx="14525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700" dirty="0"/>
              <a:t>INFO@KIG.HU  |  WWW.KIG.HU</a:t>
            </a:r>
          </a:p>
        </p:txBody>
      </p:sp>
      <p:pic>
        <p:nvPicPr>
          <p:cNvPr id="13" name="Kép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349" y="289364"/>
            <a:ext cx="1529274" cy="619356"/>
          </a:xfrm>
          <a:prstGeom prst="rect">
            <a:avLst/>
          </a:prstGeom>
        </p:spPr>
      </p:pic>
      <p:cxnSp>
        <p:nvCxnSpPr>
          <p:cNvPr id="15" name="Egyenes összekötő 14"/>
          <p:cNvCxnSpPr/>
          <p:nvPr userDrawn="1"/>
        </p:nvCxnSpPr>
        <p:spPr>
          <a:xfrm>
            <a:off x="539552" y="6448153"/>
            <a:ext cx="80648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zövegdoboz 16"/>
          <p:cNvSpPr txBox="1"/>
          <p:nvPr userDrawn="1"/>
        </p:nvSpPr>
        <p:spPr>
          <a:xfrm>
            <a:off x="1384236" y="6495147"/>
            <a:ext cx="69321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000" spc="300" dirty="0">
                <a:solidFill>
                  <a:schemeClr val="tx2">
                    <a:lumMod val="75000"/>
                  </a:schemeClr>
                </a:solidFill>
              </a:rPr>
              <a:t>SÁNDOR ISTVÁN ÚJPEST GYERMEKEIÉRT</a:t>
            </a:r>
            <a:r>
              <a:rPr lang="hu-HU" sz="1000" spc="300" baseline="0" dirty="0">
                <a:solidFill>
                  <a:schemeClr val="tx2">
                    <a:lumMod val="75000"/>
                  </a:schemeClr>
                </a:solidFill>
              </a:rPr>
              <a:t> DÍJJAL KITÜNTETETT ISKOLA</a:t>
            </a:r>
            <a:endParaRPr lang="hu-HU" sz="1000" spc="3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81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 userDrawn="1"/>
        </p:nvSpPr>
        <p:spPr>
          <a:xfrm>
            <a:off x="0" y="-7590"/>
            <a:ext cx="9144000" cy="686559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Úk</a:t>
            </a:r>
            <a:endParaRPr lang="hu-HU" dirty="0"/>
          </a:p>
        </p:txBody>
      </p:sp>
      <p:sp>
        <p:nvSpPr>
          <p:cNvPr id="6" name="Háromszög 6"/>
          <p:cNvSpPr/>
          <p:nvPr userDrawn="1"/>
        </p:nvSpPr>
        <p:spPr>
          <a:xfrm>
            <a:off x="61575" y="185367"/>
            <a:ext cx="9023049" cy="6608961"/>
          </a:xfrm>
          <a:custGeom>
            <a:avLst/>
            <a:gdLst>
              <a:gd name="connsiteX0" fmla="*/ 828092 w 2716367"/>
              <a:gd name="connsiteY0" fmla="*/ 0 h 1656184"/>
              <a:gd name="connsiteX1" fmla="*/ 2440331 w 2716367"/>
              <a:gd name="connsiteY1" fmla="*/ 0 h 1656184"/>
              <a:gd name="connsiteX2" fmla="*/ 2716367 w 2716367"/>
              <a:gd name="connsiteY2" fmla="*/ 276036 h 1656184"/>
              <a:gd name="connsiteX3" fmla="*/ 2716367 w 2716367"/>
              <a:gd name="connsiteY3" fmla="*/ 1656184 h 1656184"/>
              <a:gd name="connsiteX4" fmla="*/ 0 w 2716367"/>
              <a:gd name="connsiteY4" fmla="*/ 1656184 h 1656184"/>
              <a:gd name="connsiteX5" fmla="*/ 0 w 2716367"/>
              <a:gd name="connsiteY5" fmla="*/ 828092 h 1656184"/>
              <a:gd name="connsiteX6" fmla="*/ 828092 w 2716367"/>
              <a:gd name="connsiteY6" fmla="*/ 0 h 1656184"/>
              <a:gd name="connsiteX0" fmla="*/ 828092 w 3545042"/>
              <a:gd name="connsiteY0" fmla="*/ 0 h 1656184"/>
              <a:gd name="connsiteX1" fmla="*/ 2440331 w 3545042"/>
              <a:gd name="connsiteY1" fmla="*/ 0 h 1656184"/>
              <a:gd name="connsiteX2" fmla="*/ 3545042 w 3545042"/>
              <a:gd name="connsiteY2" fmla="*/ 256986 h 1656184"/>
              <a:gd name="connsiteX3" fmla="*/ 2716367 w 3545042"/>
              <a:gd name="connsiteY3" fmla="*/ 1656184 h 1656184"/>
              <a:gd name="connsiteX4" fmla="*/ 0 w 3545042"/>
              <a:gd name="connsiteY4" fmla="*/ 1656184 h 1656184"/>
              <a:gd name="connsiteX5" fmla="*/ 0 w 3545042"/>
              <a:gd name="connsiteY5" fmla="*/ 828092 h 1656184"/>
              <a:gd name="connsiteX6" fmla="*/ 828092 w 3545042"/>
              <a:gd name="connsiteY6" fmla="*/ 0 h 1656184"/>
              <a:gd name="connsiteX0" fmla="*/ 3047417 w 5764367"/>
              <a:gd name="connsiteY0" fmla="*/ 0 h 5028034"/>
              <a:gd name="connsiteX1" fmla="*/ 4659656 w 5764367"/>
              <a:gd name="connsiteY1" fmla="*/ 0 h 5028034"/>
              <a:gd name="connsiteX2" fmla="*/ 5764367 w 5764367"/>
              <a:gd name="connsiteY2" fmla="*/ 256986 h 5028034"/>
              <a:gd name="connsiteX3" fmla="*/ 4935692 w 5764367"/>
              <a:gd name="connsiteY3" fmla="*/ 1656184 h 5028034"/>
              <a:gd name="connsiteX4" fmla="*/ 0 w 5764367"/>
              <a:gd name="connsiteY4" fmla="*/ 5028034 h 5028034"/>
              <a:gd name="connsiteX5" fmla="*/ 2219325 w 5764367"/>
              <a:gd name="connsiteY5" fmla="*/ 828092 h 5028034"/>
              <a:gd name="connsiteX6" fmla="*/ 3047417 w 5764367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2219325 w 9050492"/>
              <a:gd name="connsiteY5" fmla="*/ 828092 h 5028034"/>
              <a:gd name="connsiteX6" fmla="*/ 3047417 w 9050492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047417 w 9050492"/>
              <a:gd name="connsiteY6" fmla="*/ 0 h 5028034"/>
              <a:gd name="connsiteX0" fmla="*/ 4123742 w 9050492"/>
              <a:gd name="connsiteY0" fmla="*/ 27432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4123742 w 9050492"/>
              <a:gd name="connsiteY6" fmla="*/ 27432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9021917 w 9050492"/>
              <a:gd name="connsiteY2" fmla="*/ 3428811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0 h 3389734"/>
              <a:gd name="connsiteX1" fmla="*/ 5850281 w 9050492"/>
              <a:gd name="connsiteY1" fmla="*/ 2952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23692 w 9050492"/>
              <a:gd name="connsiteY0" fmla="*/ 0 h 3389734"/>
              <a:gd name="connsiteX1" fmla="*/ 5574056 w 9050492"/>
              <a:gd name="connsiteY1" fmla="*/ 285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61792 w 9050492"/>
              <a:gd name="connsiteY0" fmla="*/ 0 h 3427834"/>
              <a:gd name="connsiteX1" fmla="*/ 5574056 w 9050492"/>
              <a:gd name="connsiteY1" fmla="*/ 66675 h 3427834"/>
              <a:gd name="connsiteX2" fmla="*/ 9021917 w 9050492"/>
              <a:gd name="connsiteY2" fmla="*/ 1828611 h 3427834"/>
              <a:gd name="connsiteX3" fmla="*/ 9050492 w 9050492"/>
              <a:gd name="connsiteY3" fmla="*/ 3427834 h 3427834"/>
              <a:gd name="connsiteX4" fmla="*/ 0 w 9050492"/>
              <a:gd name="connsiteY4" fmla="*/ 3427834 h 3427834"/>
              <a:gd name="connsiteX5" fmla="*/ 0 w 9050492"/>
              <a:gd name="connsiteY5" fmla="*/ 1866317 h 3427834"/>
              <a:gd name="connsiteX6" fmla="*/ 3761792 w 9050492"/>
              <a:gd name="connsiteY6" fmla="*/ 0 h 3427834"/>
              <a:gd name="connsiteX0" fmla="*/ 3761792 w 9050492"/>
              <a:gd name="connsiteY0" fmla="*/ 202860 h 3630694"/>
              <a:gd name="connsiteX1" fmla="*/ 5574056 w 9050492"/>
              <a:gd name="connsiteY1" fmla="*/ 269535 h 3630694"/>
              <a:gd name="connsiteX2" fmla="*/ 9021917 w 9050492"/>
              <a:gd name="connsiteY2" fmla="*/ 2031471 h 3630694"/>
              <a:gd name="connsiteX3" fmla="*/ 9050492 w 9050492"/>
              <a:gd name="connsiteY3" fmla="*/ 3630694 h 3630694"/>
              <a:gd name="connsiteX4" fmla="*/ 0 w 9050492"/>
              <a:gd name="connsiteY4" fmla="*/ 3630694 h 3630694"/>
              <a:gd name="connsiteX5" fmla="*/ 0 w 9050492"/>
              <a:gd name="connsiteY5" fmla="*/ 2069177 h 3630694"/>
              <a:gd name="connsiteX6" fmla="*/ 3761792 w 9050492"/>
              <a:gd name="connsiteY6" fmla="*/ 202860 h 3630694"/>
              <a:gd name="connsiteX0" fmla="*/ 3761792 w 9050492"/>
              <a:gd name="connsiteY0" fmla="*/ 294347 h 3722181"/>
              <a:gd name="connsiteX1" fmla="*/ 5574056 w 9050492"/>
              <a:gd name="connsiteY1" fmla="*/ 361022 h 3722181"/>
              <a:gd name="connsiteX2" fmla="*/ 9021917 w 9050492"/>
              <a:gd name="connsiteY2" fmla="*/ 2122958 h 3722181"/>
              <a:gd name="connsiteX3" fmla="*/ 9050492 w 9050492"/>
              <a:gd name="connsiteY3" fmla="*/ 3722181 h 3722181"/>
              <a:gd name="connsiteX4" fmla="*/ 0 w 9050492"/>
              <a:gd name="connsiteY4" fmla="*/ 3722181 h 3722181"/>
              <a:gd name="connsiteX5" fmla="*/ 0 w 9050492"/>
              <a:gd name="connsiteY5" fmla="*/ 2160664 h 3722181"/>
              <a:gd name="connsiteX6" fmla="*/ 3761792 w 9050492"/>
              <a:gd name="connsiteY6" fmla="*/ 294347 h 3722181"/>
              <a:gd name="connsiteX0" fmla="*/ 3761792 w 9050492"/>
              <a:gd name="connsiteY0" fmla="*/ 258901 h 3686735"/>
              <a:gd name="connsiteX1" fmla="*/ 5574056 w 9050492"/>
              <a:gd name="connsiteY1" fmla="*/ 325576 h 3686735"/>
              <a:gd name="connsiteX2" fmla="*/ 9021917 w 9050492"/>
              <a:gd name="connsiteY2" fmla="*/ 2087512 h 3686735"/>
              <a:gd name="connsiteX3" fmla="*/ 9050492 w 9050492"/>
              <a:gd name="connsiteY3" fmla="*/ 3686735 h 3686735"/>
              <a:gd name="connsiteX4" fmla="*/ 0 w 9050492"/>
              <a:gd name="connsiteY4" fmla="*/ 3686735 h 3686735"/>
              <a:gd name="connsiteX5" fmla="*/ 0 w 9050492"/>
              <a:gd name="connsiteY5" fmla="*/ 2125218 h 3686735"/>
              <a:gd name="connsiteX6" fmla="*/ 3761792 w 9050492"/>
              <a:gd name="connsiteY6" fmla="*/ 258901 h 3686735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0 w 9050492"/>
              <a:gd name="connsiteY5" fmla="*/ 2144827 h 3706344"/>
              <a:gd name="connsiteX6" fmla="*/ 3761792 w 9050492"/>
              <a:gd name="connsiteY6" fmla="*/ 278510 h 3706344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23813 w 9050492"/>
              <a:gd name="connsiteY5" fmla="*/ 2082914 h 3706344"/>
              <a:gd name="connsiteX6" fmla="*/ 3761792 w 9050492"/>
              <a:gd name="connsiteY6" fmla="*/ 278510 h 3706344"/>
              <a:gd name="connsiteX0" fmla="*/ 3737979 w 9026679"/>
              <a:gd name="connsiteY0" fmla="*/ 278510 h 3706344"/>
              <a:gd name="connsiteX1" fmla="*/ 5550243 w 9026679"/>
              <a:gd name="connsiteY1" fmla="*/ 345185 h 3706344"/>
              <a:gd name="connsiteX2" fmla="*/ 8998104 w 9026679"/>
              <a:gd name="connsiteY2" fmla="*/ 2107121 h 3706344"/>
              <a:gd name="connsiteX3" fmla="*/ 9026679 w 9026679"/>
              <a:gd name="connsiteY3" fmla="*/ 3706344 h 3706344"/>
              <a:gd name="connsiteX4" fmla="*/ 57149 w 9026679"/>
              <a:gd name="connsiteY4" fmla="*/ 3687294 h 3706344"/>
              <a:gd name="connsiteX5" fmla="*/ 0 w 9026679"/>
              <a:gd name="connsiteY5" fmla="*/ 2082914 h 3706344"/>
              <a:gd name="connsiteX6" fmla="*/ 3737979 w 9026679"/>
              <a:gd name="connsiteY6" fmla="*/ 278510 h 3706344"/>
              <a:gd name="connsiteX0" fmla="*/ 3742743 w 9031443"/>
              <a:gd name="connsiteY0" fmla="*/ 278510 h 3706344"/>
              <a:gd name="connsiteX1" fmla="*/ 5555007 w 9031443"/>
              <a:gd name="connsiteY1" fmla="*/ 345185 h 3706344"/>
              <a:gd name="connsiteX2" fmla="*/ 9002868 w 9031443"/>
              <a:gd name="connsiteY2" fmla="*/ 2107121 h 3706344"/>
              <a:gd name="connsiteX3" fmla="*/ 9031443 w 9031443"/>
              <a:gd name="connsiteY3" fmla="*/ 3706344 h 3706344"/>
              <a:gd name="connsiteX4" fmla="*/ 0 w 9031443"/>
              <a:gd name="connsiteY4" fmla="*/ 3692057 h 3706344"/>
              <a:gd name="connsiteX5" fmla="*/ 4764 w 9031443"/>
              <a:gd name="connsiteY5" fmla="*/ 2082914 h 3706344"/>
              <a:gd name="connsiteX6" fmla="*/ 3742743 w 9031443"/>
              <a:gd name="connsiteY6" fmla="*/ 278510 h 3706344"/>
              <a:gd name="connsiteX0" fmla="*/ 3742743 w 9002868"/>
              <a:gd name="connsiteY0" fmla="*/ 278510 h 3692057"/>
              <a:gd name="connsiteX1" fmla="*/ 5555007 w 9002868"/>
              <a:gd name="connsiteY1" fmla="*/ 345185 h 3692057"/>
              <a:gd name="connsiteX2" fmla="*/ 9002868 w 9002868"/>
              <a:gd name="connsiteY2" fmla="*/ 2107121 h 3692057"/>
              <a:gd name="connsiteX3" fmla="*/ 8960005 w 9002868"/>
              <a:gd name="connsiteY3" fmla="*/ 3668244 h 3692057"/>
              <a:gd name="connsiteX4" fmla="*/ 0 w 9002868"/>
              <a:gd name="connsiteY4" fmla="*/ 3692057 h 3692057"/>
              <a:gd name="connsiteX5" fmla="*/ 4764 w 9002868"/>
              <a:gd name="connsiteY5" fmla="*/ 2082914 h 3692057"/>
              <a:gd name="connsiteX6" fmla="*/ 3742743 w 9002868"/>
              <a:gd name="connsiteY6" fmla="*/ 278510 h 3692057"/>
              <a:gd name="connsiteX0" fmla="*/ 3742743 w 9017155"/>
              <a:gd name="connsiteY0" fmla="*/ 278510 h 3692057"/>
              <a:gd name="connsiteX1" fmla="*/ 5555007 w 9017155"/>
              <a:gd name="connsiteY1" fmla="*/ 345185 h 3692057"/>
              <a:gd name="connsiteX2" fmla="*/ 9002868 w 9017155"/>
              <a:gd name="connsiteY2" fmla="*/ 2107121 h 3692057"/>
              <a:gd name="connsiteX3" fmla="*/ 9017155 w 9017155"/>
              <a:gd name="connsiteY3" fmla="*/ 3687294 h 3692057"/>
              <a:gd name="connsiteX4" fmla="*/ 0 w 9017155"/>
              <a:gd name="connsiteY4" fmla="*/ 3692057 h 3692057"/>
              <a:gd name="connsiteX5" fmla="*/ 4764 w 9017155"/>
              <a:gd name="connsiteY5" fmla="*/ 2082914 h 3692057"/>
              <a:gd name="connsiteX6" fmla="*/ 3742743 w 9017155"/>
              <a:gd name="connsiteY6" fmla="*/ 278510 h 3692057"/>
              <a:gd name="connsiteX0" fmla="*/ 3742743 w 9045730"/>
              <a:gd name="connsiteY0" fmla="*/ 278510 h 5058894"/>
              <a:gd name="connsiteX1" fmla="*/ 5555007 w 9045730"/>
              <a:gd name="connsiteY1" fmla="*/ 345185 h 5058894"/>
              <a:gd name="connsiteX2" fmla="*/ 9002868 w 9045730"/>
              <a:gd name="connsiteY2" fmla="*/ 2107121 h 5058894"/>
              <a:gd name="connsiteX3" fmla="*/ 9045730 w 9045730"/>
              <a:gd name="connsiteY3" fmla="*/ 5058894 h 5058894"/>
              <a:gd name="connsiteX4" fmla="*/ 0 w 9045730"/>
              <a:gd name="connsiteY4" fmla="*/ 3692057 h 5058894"/>
              <a:gd name="connsiteX5" fmla="*/ 4764 w 9045730"/>
              <a:gd name="connsiteY5" fmla="*/ 2082914 h 5058894"/>
              <a:gd name="connsiteX6" fmla="*/ 3742743 w 9045730"/>
              <a:gd name="connsiteY6" fmla="*/ 278510 h 5058894"/>
              <a:gd name="connsiteX0" fmla="*/ 3752268 w 9055255"/>
              <a:gd name="connsiteY0" fmla="*/ 278510 h 5063657"/>
              <a:gd name="connsiteX1" fmla="*/ 5564532 w 9055255"/>
              <a:gd name="connsiteY1" fmla="*/ 345185 h 5063657"/>
              <a:gd name="connsiteX2" fmla="*/ 9012393 w 9055255"/>
              <a:gd name="connsiteY2" fmla="*/ 2107121 h 5063657"/>
              <a:gd name="connsiteX3" fmla="*/ 9055255 w 9055255"/>
              <a:gd name="connsiteY3" fmla="*/ 5058894 h 5063657"/>
              <a:gd name="connsiteX4" fmla="*/ 0 w 9055255"/>
              <a:gd name="connsiteY4" fmla="*/ 5063657 h 5063657"/>
              <a:gd name="connsiteX5" fmla="*/ 14289 w 9055255"/>
              <a:gd name="connsiteY5" fmla="*/ 2082914 h 5063657"/>
              <a:gd name="connsiteX6" fmla="*/ 3752268 w 9055255"/>
              <a:gd name="connsiteY6" fmla="*/ 278510 h 5063657"/>
              <a:gd name="connsiteX0" fmla="*/ 3752268 w 9026680"/>
              <a:gd name="connsiteY0" fmla="*/ 278510 h 6459069"/>
              <a:gd name="connsiteX1" fmla="*/ 5564532 w 9026680"/>
              <a:gd name="connsiteY1" fmla="*/ 345185 h 6459069"/>
              <a:gd name="connsiteX2" fmla="*/ 9012393 w 9026680"/>
              <a:gd name="connsiteY2" fmla="*/ 2107121 h 6459069"/>
              <a:gd name="connsiteX3" fmla="*/ 9026680 w 9026680"/>
              <a:gd name="connsiteY3" fmla="*/ 6459069 h 6459069"/>
              <a:gd name="connsiteX4" fmla="*/ 0 w 9026680"/>
              <a:gd name="connsiteY4" fmla="*/ 5063657 h 6459069"/>
              <a:gd name="connsiteX5" fmla="*/ 14289 w 9026680"/>
              <a:gd name="connsiteY5" fmla="*/ 2082914 h 6459069"/>
              <a:gd name="connsiteX6" fmla="*/ 3752268 w 9026680"/>
              <a:gd name="connsiteY6" fmla="*/ 278510 h 6459069"/>
              <a:gd name="connsiteX0" fmla="*/ 3742743 w 9017155"/>
              <a:gd name="connsiteY0" fmla="*/ 278510 h 6482882"/>
              <a:gd name="connsiteX1" fmla="*/ 5555007 w 9017155"/>
              <a:gd name="connsiteY1" fmla="*/ 345185 h 6482882"/>
              <a:gd name="connsiteX2" fmla="*/ 9002868 w 9017155"/>
              <a:gd name="connsiteY2" fmla="*/ 2107121 h 6482882"/>
              <a:gd name="connsiteX3" fmla="*/ 9017155 w 9017155"/>
              <a:gd name="connsiteY3" fmla="*/ 6459069 h 6482882"/>
              <a:gd name="connsiteX4" fmla="*/ 0 w 9017155"/>
              <a:gd name="connsiteY4" fmla="*/ 6482882 h 6482882"/>
              <a:gd name="connsiteX5" fmla="*/ 4764 w 9017155"/>
              <a:gd name="connsiteY5" fmla="*/ 2082914 h 6482882"/>
              <a:gd name="connsiteX6" fmla="*/ 3742743 w 9017155"/>
              <a:gd name="connsiteY6" fmla="*/ 278510 h 6482882"/>
              <a:gd name="connsiteX0" fmla="*/ 3142668 w 9017155"/>
              <a:gd name="connsiteY0" fmla="*/ 310891 h 6448588"/>
              <a:gd name="connsiteX1" fmla="*/ 5555007 w 9017155"/>
              <a:gd name="connsiteY1" fmla="*/ 310891 h 6448588"/>
              <a:gd name="connsiteX2" fmla="*/ 9002868 w 9017155"/>
              <a:gd name="connsiteY2" fmla="*/ 2072827 h 6448588"/>
              <a:gd name="connsiteX3" fmla="*/ 9017155 w 9017155"/>
              <a:gd name="connsiteY3" fmla="*/ 6424775 h 6448588"/>
              <a:gd name="connsiteX4" fmla="*/ 0 w 9017155"/>
              <a:gd name="connsiteY4" fmla="*/ 6448588 h 6448588"/>
              <a:gd name="connsiteX5" fmla="*/ 4764 w 9017155"/>
              <a:gd name="connsiteY5" fmla="*/ 2048620 h 6448588"/>
              <a:gd name="connsiteX6" fmla="*/ 3142668 w 9017155"/>
              <a:gd name="connsiteY6" fmla="*/ 310891 h 6448588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2079556 h 6479524"/>
              <a:gd name="connsiteX6" fmla="*/ 3142668 w 9017155"/>
              <a:gd name="connsiteY6" fmla="*/ 341827 h 6479524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1085257 h 6479524"/>
              <a:gd name="connsiteX6" fmla="*/ 3142668 w 9017155"/>
              <a:gd name="connsiteY6" fmla="*/ 341827 h 6479524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4764 w 9017155"/>
              <a:gd name="connsiteY5" fmla="*/ 1244003 h 6638270"/>
              <a:gd name="connsiteX6" fmla="*/ 2547864 w 9017155"/>
              <a:gd name="connsiteY6" fmla="*/ 216487 h 6638270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22520 w 9017155"/>
              <a:gd name="connsiteY5" fmla="*/ 1421556 h 6638270"/>
              <a:gd name="connsiteX6" fmla="*/ 2547864 w 9017155"/>
              <a:gd name="connsiteY6" fmla="*/ 216487 h 6638270"/>
              <a:gd name="connsiteX0" fmla="*/ 2553758 w 9023049"/>
              <a:gd name="connsiteY0" fmla="*/ 216487 h 6638270"/>
              <a:gd name="connsiteX1" fmla="*/ 4894151 w 9023049"/>
              <a:gd name="connsiteY1" fmla="*/ 443423 h 6638270"/>
              <a:gd name="connsiteX2" fmla="*/ 9008762 w 9023049"/>
              <a:gd name="connsiteY2" fmla="*/ 2262509 h 6638270"/>
              <a:gd name="connsiteX3" fmla="*/ 9023049 w 9023049"/>
              <a:gd name="connsiteY3" fmla="*/ 6614457 h 6638270"/>
              <a:gd name="connsiteX4" fmla="*/ 5894 w 9023049"/>
              <a:gd name="connsiteY4" fmla="*/ 6638270 h 6638270"/>
              <a:gd name="connsiteX5" fmla="*/ 1781 w 9023049"/>
              <a:gd name="connsiteY5" fmla="*/ 1430434 h 6638270"/>
              <a:gd name="connsiteX6" fmla="*/ 2553758 w 9023049"/>
              <a:gd name="connsiteY6" fmla="*/ 216487 h 6638270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9008762 w 9023049"/>
              <a:gd name="connsiteY2" fmla="*/ 2233200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8999884 w 9023049"/>
              <a:gd name="connsiteY2" fmla="*/ 2073402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23049" h="6608961">
                <a:moveTo>
                  <a:pt x="2420593" y="231567"/>
                </a:moveTo>
                <a:cubicBezTo>
                  <a:pt x="3177081" y="-165308"/>
                  <a:pt x="4061463" y="-17686"/>
                  <a:pt x="4894151" y="414114"/>
                </a:cubicBezTo>
                <a:lnTo>
                  <a:pt x="8999884" y="2073402"/>
                </a:lnTo>
                <a:cubicBezTo>
                  <a:pt x="9004646" y="3524051"/>
                  <a:pt x="9018287" y="5134499"/>
                  <a:pt x="9023049" y="6585148"/>
                </a:cubicBezTo>
                <a:lnTo>
                  <a:pt x="5894" y="6608961"/>
                </a:lnTo>
                <a:cubicBezTo>
                  <a:pt x="13401" y="4870056"/>
                  <a:pt x="-5726" y="3140030"/>
                  <a:pt x="1781" y="1401125"/>
                </a:cubicBezTo>
                <a:lnTo>
                  <a:pt x="2420593" y="2315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000" dirty="0">
              <a:latin typeface="Minion Pro" pitchFamily="18" charset="0"/>
            </a:endParaRPr>
          </a:p>
        </p:txBody>
      </p:sp>
      <p:sp>
        <p:nvSpPr>
          <p:cNvPr id="8" name="Egy oldalon két sarkán levágott téglalap 7"/>
          <p:cNvSpPr/>
          <p:nvPr userDrawn="1"/>
        </p:nvSpPr>
        <p:spPr>
          <a:xfrm rot="10800000">
            <a:off x="147506" y="138068"/>
            <a:ext cx="1832205" cy="409708"/>
          </a:xfrm>
          <a:custGeom>
            <a:avLst/>
            <a:gdLst>
              <a:gd name="connsiteX0" fmla="*/ 120016 w 1552218"/>
              <a:gd name="connsiteY0" fmla="*/ 0 h 720080"/>
              <a:gd name="connsiteX1" fmla="*/ 1432202 w 1552218"/>
              <a:gd name="connsiteY1" fmla="*/ 0 h 720080"/>
              <a:gd name="connsiteX2" fmla="*/ 1552218 w 1552218"/>
              <a:gd name="connsiteY2" fmla="*/ 120016 h 720080"/>
              <a:gd name="connsiteX3" fmla="*/ 1552218 w 1552218"/>
              <a:gd name="connsiteY3" fmla="*/ 720080 h 720080"/>
              <a:gd name="connsiteX4" fmla="*/ 1552218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720080 h 720080"/>
              <a:gd name="connsiteX7" fmla="*/ 0 w 1552218"/>
              <a:gd name="connsiteY7" fmla="*/ 120016 h 720080"/>
              <a:gd name="connsiteX8" fmla="*/ 120016 w 1552218"/>
              <a:gd name="connsiteY8" fmla="*/ 0 h 720080"/>
              <a:gd name="connsiteX0" fmla="*/ 120016 w 1552218"/>
              <a:gd name="connsiteY0" fmla="*/ 0 h 720080"/>
              <a:gd name="connsiteX1" fmla="*/ 1552218 w 1552218"/>
              <a:gd name="connsiteY1" fmla="*/ 120016 h 720080"/>
              <a:gd name="connsiteX2" fmla="*/ 1552218 w 1552218"/>
              <a:gd name="connsiteY2" fmla="*/ 720080 h 720080"/>
              <a:gd name="connsiteX3" fmla="*/ 1552218 w 1552218"/>
              <a:gd name="connsiteY3" fmla="*/ 720080 h 720080"/>
              <a:gd name="connsiteX4" fmla="*/ 0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120016 h 720080"/>
              <a:gd name="connsiteX7" fmla="*/ 120016 w 1552218"/>
              <a:gd name="connsiteY7" fmla="*/ 0 h 720080"/>
              <a:gd name="connsiteX0" fmla="*/ 805816 w 1552218"/>
              <a:gd name="connsiteY0" fmla="*/ 0 h 722461"/>
              <a:gd name="connsiteX1" fmla="*/ 1552218 w 1552218"/>
              <a:gd name="connsiteY1" fmla="*/ 122397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571500 w 1552218"/>
              <a:gd name="connsiteY6" fmla="*/ 427197 h 722461"/>
              <a:gd name="connsiteX7" fmla="*/ 805816 w 1552218"/>
              <a:gd name="connsiteY7" fmla="*/ 0 h 722461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71500 w 1552218"/>
              <a:gd name="connsiteY6" fmla="*/ 652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17 h 360528"/>
              <a:gd name="connsiteX1" fmla="*/ 885468 w 1552218"/>
              <a:gd name="connsiteY1" fmla="*/ 53358 h 360528"/>
              <a:gd name="connsiteX2" fmla="*/ 1552218 w 1552218"/>
              <a:gd name="connsiteY2" fmla="*/ 360528 h 360528"/>
              <a:gd name="connsiteX3" fmla="*/ 1552218 w 1552218"/>
              <a:gd name="connsiteY3" fmla="*/ 360528 h 360528"/>
              <a:gd name="connsiteX4" fmla="*/ 0 w 1552218"/>
              <a:gd name="connsiteY4" fmla="*/ 360528 h 360528"/>
              <a:gd name="connsiteX5" fmla="*/ 0 w 1552218"/>
              <a:gd name="connsiteY5" fmla="*/ 360528 h 360528"/>
              <a:gd name="connsiteX6" fmla="*/ 566738 w 1552218"/>
              <a:gd name="connsiteY6" fmla="*/ 55739 h 360528"/>
              <a:gd name="connsiteX7" fmla="*/ 715328 w 1552218"/>
              <a:gd name="connsiteY7" fmla="*/ 17 h 360528"/>
              <a:gd name="connsiteX0" fmla="*/ 715328 w 1552218"/>
              <a:gd name="connsiteY0" fmla="*/ 5 h 360516"/>
              <a:gd name="connsiteX1" fmla="*/ 956906 w 1552218"/>
              <a:gd name="connsiteY1" fmla="*/ 84302 h 360516"/>
              <a:gd name="connsiteX2" fmla="*/ 1552218 w 1552218"/>
              <a:gd name="connsiteY2" fmla="*/ 360516 h 360516"/>
              <a:gd name="connsiteX3" fmla="*/ 1552218 w 1552218"/>
              <a:gd name="connsiteY3" fmla="*/ 360516 h 360516"/>
              <a:gd name="connsiteX4" fmla="*/ 0 w 1552218"/>
              <a:gd name="connsiteY4" fmla="*/ 360516 h 360516"/>
              <a:gd name="connsiteX5" fmla="*/ 0 w 1552218"/>
              <a:gd name="connsiteY5" fmla="*/ 360516 h 360516"/>
              <a:gd name="connsiteX6" fmla="*/ 566738 w 1552218"/>
              <a:gd name="connsiteY6" fmla="*/ 55727 h 360516"/>
              <a:gd name="connsiteX7" fmla="*/ 715328 w 1552218"/>
              <a:gd name="connsiteY7" fmla="*/ 5 h 360516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76428 w 1552218"/>
              <a:gd name="connsiteY0" fmla="*/ 0 h 363492"/>
              <a:gd name="connsiteX1" fmla="*/ 956906 w 1552218"/>
              <a:gd name="connsiteY1" fmla="*/ 87278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3448 w 1552218"/>
              <a:gd name="connsiteY0" fmla="*/ 0 h 347099"/>
              <a:gd name="connsiteX1" fmla="*/ 995653 w 1552218"/>
              <a:gd name="connsiteY1" fmla="*/ 67904 h 347099"/>
              <a:gd name="connsiteX2" fmla="*/ 1552218 w 1552218"/>
              <a:gd name="connsiteY2" fmla="*/ 347099 h 347099"/>
              <a:gd name="connsiteX3" fmla="*/ 1552218 w 1552218"/>
              <a:gd name="connsiteY3" fmla="*/ 347099 h 347099"/>
              <a:gd name="connsiteX4" fmla="*/ 0 w 1552218"/>
              <a:gd name="connsiteY4" fmla="*/ 347099 h 347099"/>
              <a:gd name="connsiteX5" fmla="*/ 0 w 1552218"/>
              <a:gd name="connsiteY5" fmla="*/ 347099 h 347099"/>
              <a:gd name="connsiteX6" fmla="*/ 558198 w 1552218"/>
              <a:gd name="connsiteY6" fmla="*/ 70562 h 347099"/>
              <a:gd name="connsiteX7" fmla="*/ 773448 w 1552218"/>
              <a:gd name="connsiteY7" fmla="*/ 0 h 34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2218" h="347099">
                <a:moveTo>
                  <a:pt x="773448" y="0"/>
                </a:moveTo>
                <a:cubicBezTo>
                  <a:pt x="901595" y="6975"/>
                  <a:pt x="928621" y="32660"/>
                  <a:pt x="995653" y="67904"/>
                </a:cubicBezTo>
                <a:lnTo>
                  <a:pt x="1552218" y="347099"/>
                </a:lnTo>
                <a:lnTo>
                  <a:pt x="1552218" y="347099"/>
                </a:lnTo>
                <a:lnTo>
                  <a:pt x="0" y="347099"/>
                </a:lnTo>
                <a:lnTo>
                  <a:pt x="0" y="347099"/>
                </a:lnTo>
                <a:lnTo>
                  <a:pt x="558198" y="70562"/>
                </a:lnTo>
                <a:cubicBezTo>
                  <a:pt x="620186" y="37925"/>
                  <a:pt x="639559" y="13924"/>
                  <a:pt x="773448" y="0"/>
                </a:cubicBezTo>
                <a:close/>
              </a:path>
            </a:pathLst>
          </a:custGeom>
          <a:solidFill>
            <a:srgbClr val="FFC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9" name="Egyenes összekötő 8"/>
          <p:cNvCxnSpPr/>
          <p:nvPr userDrawn="1"/>
        </p:nvCxnSpPr>
        <p:spPr>
          <a:xfrm>
            <a:off x="7305349" y="966133"/>
            <a:ext cx="14983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 userDrawn="1"/>
        </p:nvCxnSpPr>
        <p:spPr>
          <a:xfrm>
            <a:off x="7301426" y="1135094"/>
            <a:ext cx="15022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zövegdoboz 10"/>
          <p:cNvSpPr txBox="1"/>
          <p:nvPr userDrawn="1"/>
        </p:nvSpPr>
        <p:spPr>
          <a:xfrm>
            <a:off x="7318251" y="951844"/>
            <a:ext cx="14525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700" dirty="0"/>
              <a:t>INFO@KIG.HU  |  WWW.KIG.HU</a:t>
            </a:r>
          </a:p>
        </p:txBody>
      </p:sp>
      <p:pic>
        <p:nvPicPr>
          <p:cNvPr id="12" name="Kép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349" y="289364"/>
            <a:ext cx="1529274" cy="619356"/>
          </a:xfrm>
          <a:prstGeom prst="rect">
            <a:avLst/>
          </a:prstGeom>
        </p:spPr>
      </p:pic>
      <p:cxnSp>
        <p:nvCxnSpPr>
          <p:cNvPr id="14" name="Egyenes összekötő 13"/>
          <p:cNvCxnSpPr/>
          <p:nvPr userDrawn="1"/>
        </p:nvCxnSpPr>
        <p:spPr>
          <a:xfrm>
            <a:off x="539552" y="6448153"/>
            <a:ext cx="80648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 userDrawn="1"/>
        </p:nvSpPr>
        <p:spPr>
          <a:xfrm>
            <a:off x="1384236" y="6495147"/>
            <a:ext cx="69321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000" spc="300" dirty="0">
                <a:solidFill>
                  <a:schemeClr val="tx2">
                    <a:lumMod val="75000"/>
                  </a:schemeClr>
                </a:solidFill>
              </a:rPr>
              <a:t>SÁNDOR ISTVÁN ÚJPEST GYERMEKEIÉRT</a:t>
            </a:r>
            <a:r>
              <a:rPr lang="hu-HU" sz="1000" spc="300" baseline="0" dirty="0">
                <a:solidFill>
                  <a:schemeClr val="tx2">
                    <a:lumMod val="75000"/>
                  </a:schemeClr>
                </a:solidFill>
              </a:rPr>
              <a:t> DÍJJAL KITÜNTETETT ISKOLA</a:t>
            </a:r>
            <a:endParaRPr lang="hu-HU" sz="1000" spc="3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65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 userDrawn="1"/>
        </p:nvSpPr>
        <p:spPr>
          <a:xfrm>
            <a:off x="0" y="-7590"/>
            <a:ext cx="9144000" cy="686559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Úk</a:t>
            </a:r>
            <a:endParaRPr lang="hu-HU" dirty="0"/>
          </a:p>
        </p:txBody>
      </p:sp>
      <p:sp>
        <p:nvSpPr>
          <p:cNvPr id="9" name="Háromszög 6"/>
          <p:cNvSpPr/>
          <p:nvPr userDrawn="1"/>
        </p:nvSpPr>
        <p:spPr>
          <a:xfrm>
            <a:off x="35496" y="185367"/>
            <a:ext cx="9023049" cy="6608961"/>
          </a:xfrm>
          <a:custGeom>
            <a:avLst/>
            <a:gdLst>
              <a:gd name="connsiteX0" fmla="*/ 828092 w 2716367"/>
              <a:gd name="connsiteY0" fmla="*/ 0 h 1656184"/>
              <a:gd name="connsiteX1" fmla="*/ 2440331 w 2716367"/>
              <a:gd name="connsiteY1" fmla="*/ 0 h 1656184"/>
              <a:gd name="connsiteX2" fmla="*/ 2716367 w 2716367"/>
              <a:gd name="connsiteY2" fmla="*/ 276036 h 1656184"/>
              <a:gd name="connsiteX3" fmla="*/ 2716367 w 2716367"/>
              <a:gd name="connsiteY3" fmla="*/ 1656184 h 1656184"/>
              <a:gd name="connsiteX4" fmla="*/ 0 w 2716367"/>
              <a:gd name="connsiteY4" fmla="*/ 1656184 h 1656184"/>
              <a:gd name="connsiteX5" fmla="*/ 0 w 2716367"/>
              <a:gd name="connsiteY5" fmla="*/ 828092 h 1656184"/>
              <a:gd name="connsiteX6" fmla="*/ 828092 w 2716367"/>
              <a:gd name="connsiteY6" fmla="*/ 0 h 1656184"/>
              <a:gd name="connsiteX0" fmla="*/ 828092 w 3545042"/>
              <a:gd name="connsiteY0" fmla="*/ 0 h 1656184"/>
              <a:gd name="connsiteX1" fmla="*/ 2440331 w 3545042"/>
              <a:gd name="connsiteY1" fmla="*/ 0 h 1656184"/>
              <a:gd name="connsiteX2" fmla="*/ 3545042 w 3545042"/>
              <a:gd name="connsiteY2" fmla="*/ 256986 h 1656184"/>
              <a:gd name="connsiteX3" fmla="*/ 2716367 w 3545042"/>
              <a:gd name="connsiteY3" fmla="*/ 1656184 h 1656184"/>
              <a:gd name="connsiteX4" fmla="*/ 0 w 3545042"/>
              <a:gd name="connsiteY4" fmla="*/ 1656184 h 1656184"/>
              <a:gd name="connsiteX5" fmla="*/ 0 w 3545042"/>
              <a:gd name="connsiteY5" fmla="*/ 828092 h 1656184"/>
              <a:gd name="connsiteX6" fmla="*/ 828092 w 3545042"/>
              <a:gd name="connsiteY6" fmla="*/ 0 h 1656184"/>
              <a:gd name="connsiteX0" fmla="*/ 3047417 w 5764367"/>
              <a:gd name="connsiteY0" fmla="*/ 0 h 5028034"/>
              <a:gd name="connsiteX1" fmla="*/ 4659656 w 5764367"/>
              <a:gd name="connsiteY1" fmla="*/ 0 h 5028034"/>
              <a:gd name="connsiteX2" fmla="*/ 5764367 w 5764367"/>
              <a:gd name="connsiteY2" fmla="*/ 256986 h 5028034"/>
              <a:gd name="connsiteX3" fmla="*/ 4935692 w 5764367"/>
              <a:gd name="connsiteY3" fmla="*/ 1656184 h 5028034"/>
              <a:gd name="connsiteX4" fmla="*/ 0 w 5764367"/>
              <a:gd name="connsiteY4" fmla="*/ 5028034 h 5028034"/>
              <a:gd name="connsiteX5" fmla="*/ 2219325 w 5764367"/>
              <a:gd name="connsiteY5" fmla="*/ 828092 h 5028034"/>
              <a:gd name="connsiteX6" fmla="*/ 3047417 w 5764367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2219325 w 9050492"/>
              <a:gd name="connsiteY5" fmla="*/ 828092 h 5028034"/>
              <a:gd name="connsiteX6" fmla="*/ 3047417 w 9050492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047417 w 9050492"/>
              <a:gd name="connsiteY6" fmla="*/ 0 h 5028034"/>
              <a:gd name="connsiteX0" fmla="*/ 4123742 w 9050492"/>
              <a:gd name="connsiteY0" fmla="*/ 27432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4123742 w 9050492"/>
              <a:gd name="connsiteY6" fmla="*/ 27432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9021917 w 9050492"/>
              <a:gd name="connsiteY2" fmla="*/ 3428811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0 h 3389734"/>
              <a:gd name="connsiteX1" fmla="*/ 5850281 w 9050492"/>
              <a:gd name="connsiteY1" fmla="*/ 2952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23692 w 9050492"/>
              <a:gd name="connsiteY0" fmla="*/ 0 h 3389734"/>
              <a:gd name="connsiteX1" fmla="*/ 5574056 w 9050492"/>
              <a:gd name="connsiteY1" fmla="*/ 285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61792 w 9050492"/>
              <a:gd name="connsiteY0" fmla="*/ 0 h 3427834"/>
              <a:gd name="connsiteX1" fmla="*/ 5574056 w 9050492"/>
              <a:gd name="connsiteY1" fmla="*/ 66675 h 3427834"/>
              <a:gd name="connsiteX2" fmla="*/ 9021917 w 9050492"/>
              <a:gd name="connsiteY2" fmla="*/ 1828611 h 3427834"/>
              <a:gd name="connsiteX3" fmla="*/ 9050492 w 9050492"/>
              <a:gd name="connsiteY3" fmla="*/ 3427834 h 3427834"/>
              <a:gd name="connsiteX4" fmla="*/ 0 w 9050492"/>
              <a:gd name="connsiteY4" fmla="*/ 3427834 h 3427834"/>
              <a:gd name="connsiteX5" fmla="*/ 0 w 9050492"/>
              <a:gd name="connsiteY5" fmla="*/ 1866317 h 3427834"/>
              <a:gd name="connsiteX6" fmla="*/ 3761792 w 9050492"/>
              <a:gd name="connsiteY6" fmla="*/ 0 h 3427834"/>
              <a:gd name="connsiteX0" fmla="*/ 3761792 w 9050492"/>
              <a:gd name="connsiteY0" fmla="*/ 202860 h 3630694"/>
              <a:gd name="connsiteX1" fmla="*/ 5574056 w 9050492"/>
              <a:gd name="connsiteY1" fmla="*/ 269535 h 3630694"/>
              <a:gd name="connsiteX2" fmla="*/ 9021917 w 9050492"/>
              <a:gd name="connsiteY2" fmla="*/ 2031471 h 3630694"/>
              <a:gd name="connsiteX3" fmla="*/ 9050492 w 9050492"/>
              <a:gd name="connsiteY3" fmla="*/ 3630694 h 3630694"/>
              <a:gd name="connsiteX4" fmla="*/ 0 w 9050492"/>
              <a:gd name="connsiteY4" fmla="*/ 3630694 h 3630694"/>
              <a:gd name="connsiteX5" fmla="*/ 0 w 9050492"/>
              <a:gd name="connsiteY5" fmla="*/ 2069177 h 3630694"/>
              <a:gd name="connsiteX6" fmla="*/ 3761792 w 9050492"/>
              <a:gd name="connsiteY6" fmla="*/ 202860 h 3630694"/>
              <a:gd name="connsiteX0" fmla="*/ 3761792 w 9050492"/>
              <a:gd name="connsiteY0" fmla="*/ 294347 h 3722181"/>
              <a:gd name="connsiteX1" fmla="*/ 5574056 w 9050492"/>
              <a:gd name="connsiteY1" fmla="*/ 361022 h 3722181"/>
              <a:gd name="connsiteX2" fmla="*/ 9021917 w 9050492"/>
              <a:gd name="connsiteY2" fmla="*/ 2122958 h 3722181"/>
              <a:gd name="connsiteX3" fmla="*/ 9050492 w 9050492"/>
              <a:gd name="connsiteY3" fmla="*/ 3722181 h 3722181"/>
              <a:gd name="connsiteX4" fmla="*/ 0 w 9050492"/>
              <a:gd name="connsiteY4" fmla="*/ 3722181 h 3722181"/>
              <a:gd name="connsiteX5" fmla="*/ 0 w 9050492"/>
              <a:gd name="connsiteY5" fmla="*/ 2160664 h 3722181"/>
              <a:gd name="connsiteX6" fmla="*/ 3761792 w 9050492"/>
              <a:gd name="connsiteY6" fmla="*/ 294347 h 3722181"/>
              <a:gd name="connsiteX0" fmla="*/ 3761792 w 9050492"/>
              <a:gd name="connsiteY0" fmla="*/ 258901 h 3686735"/>
              <a:gd name="connsiteX1" fmla="*/ 5574056 w 9050492"/>
              <a:gd name="connsiteY1" fmla="*/ 325576 h 3686735"/>
              <a:gd name="connsiteX2" fmla="*/ 9021917 w 9050492"/>
              <a:gd name="connsiteY2" fmla="*/ 2087512 h 3686735"/>
              <a:gd name="connsiteX3" fmla="*/ 9050492 w 9050492"/>
              <a:gd name="connsiteY3" fmla="*/ 3686735 h 3686735"/>
              <a:gd name="connsiteX4" fmla="*/ 0 w 9050492"/>
              <a:gd name="connsiteY4" fmla="*/ 3686735 h 3686735"/>
              <a:gd name="connsiteX5" fmla="*/ 0 w 9050492"/>
              <a:gd name="connsiteY5" fmla="*/ 2125218 h 3686735"/>
              <a:gd name="connsiteX6" fmla="*/ 3761792 w 9050492"/>
              <a:gd name="connsiteY6" fmla="*/ 258901 h 3686735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0 w 9050492"/>
              <a:gd name="connsiteY5" fmla="*/ 2144827 h 3706344"/>
              <a:gd name="connsiteX6" fmla="*/ 3761792 w 9050492"/>
              <a:gd name="connsiteY6" fmla="*/ 278510 h 3706344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23813 w 9050492"/>
              <a:gd name="connsiteY5" fmla="*/ 2082914 h 3706344"/>
              <a:gd name="connsiteX6" fmla="*/ 3761792 w 9050492"/>
              <a:gd name="connsiteY6" fmla="*/ 278510 h 3706344"/>
              <a:gd name="connsiteX0" fmla="*/ 3737979 w 9026679"/>
              <a:gd name="connsiteY0" fmla="*/ 278510 h 3706344"/>
              <a:gd name="connsiteX1" fmla="*/ 5550243 w 9026679"/>
              <a:gd name="connsiteY1" fmla="*/ 345185 h 3706344"/>
              <a:gd name="connsiteX2" fmla="*/ 8998104 w 9026679"/>
              <a:gd name="connsiteY2" fmla="*/ 2107121 h 3706344"/>
              <a:gd name="connsiteX3" fmla="*/ 9026679 w 9026679"/>
              <a:gd name="connsiteY3" fmla="*/ 3706344 h 3706344"/>
              <a:gd name="connsiteX4" fmla="*/ 57149 w 9026679"/>
              <a:gd name="connsiteY4" fmla="*/ 3687294 h 3706344"/>
              <a:gd name="connsiteX5" fmla="*/ 0 w 9026679"/>
              <a:gd name="connsiteY5" fmla="*/ 2082914 h 3706344"/>
              <a:gd name="connsiteX6" fmla="*/ 3737979 w 9026679"/>
              <a:gd name="connsiteY6" fmla="*/ 278510 h 3706344"/>
              <a:gd name="connsiteX0" fmla="*/ 3742743 w 9031443"/>
              <a:gd name="connsiteY0" fmla="*/ 278510 h 3706344"/>
              <a:gd name="connsiteX1" fmla="*/ 5555007 w 9031443"/>
              <a:gd name="connsiteY1" fmla="*/ 345185 h 3706344"/>
              <a:gd name="connsiteX2" fmla="*/ 9002868 w 9031443"/>
              <a:gd name="connsiteY2" fmla="*/ 2107121 h 3706344"/>
              <a:gd name="connsiteX3" fmla="*/ 9031443 w 9031443"/>
              <a:gd name="connsiteY3" fmla="*/ 3706344 h 3706344"/>
              <a:gd name="connsiteX4" fmla="*/ 0 w 9031443"/>
              <a:gd name="connsiteY4" fmla="*/ 3692057 h 3706344"/>
              <a:gd name="connsiteX5" fmla="*/ 4764 w 9031443"/>
              <a:gd name="connsiteY5" fmla="*/ 2082914 h 3706344"/>
              <a:gd name="connsiteX6" fmla="*/ 3742743 w 9031443"/>
              <a:gd name="connsiteY6" fmla="*/ 278510 h 3706344"/>
              <a:gd name="connsiteX0" fmla="*/ 3742743 w 9002868"/>
              <a:gd name="connsiteY0" fmla="*/ 278510 h 3692057"/>
              <a:gd name="connsiteX1" fmla="*/ 5555007 w 9002868"/>
              <a:gd name="connsiteY1" fmla="*/ 345185 h 3692057"/>
              <a:gd name="connsiteX2" fmla="*/ 9002868 w 9002868"/>
              <a:gd name="connsiteY2" fmla="*/ 2107121 h 3692057"/>
              <a:gd name="connsiteX3" fmla="*/ 8960005 w 9002868"/>
              <a:gd name="connsiteY3" fmla="*/ 3668244 h 3692057"/>
              <a:gd name="connsiteX4" fmla="*/ 0 w 9002868"/>
              <a:gd name="connsiteY4" fmla="*/ 3692057 h 3692057"/>
              <a:gd name="connsiteX5" fmla="*/ 4764 w 9002868"/>
              <a:gd name="connsiteY5" fmla="*/ 2082914 h 3692057"/>
              <a:gd name="connsiteX6" fmla="*/ 3742743 w 9002868"/>
              <a:gd name="connsiteY6" fmla="*/ 278510 h 3692057"/>
              <a:gd name="connsiteX0" fmla="*/ 3742743 w 9017155"/>
              <a:gd name="connsiteY0" fmla="*/ 278510 h 3692057"/>
              <a:gd name="connsiteX1" fmla="*/ 5555007 w 9017155"/>
              <a:gd name="connsiteY1" fmla="*/ 345185 h 3692057"/>
              <a:gd name="connsiteX2" fmla="*/ 9002868 w 9017155"/>
              <a:gd name="connsiteY2" fmla="*/ 2107121 h 3692057"/>
              <a:gd name="connsiteX3" fmla="*/ 9017155 w 9017155"/>
              <a:gd name="connsiteY3" fmla="*/ 3687294 h 3692057"/>
              <a:gd name="connsiteX4" fmla="*/ 0 w 9017155"/>
              <a:gd name="connsiteY4" fmla="*/ 3692057 h 3692057"/>
              <a:gd name="connsiteX5" fmla="*/ 4764 w 9017155"/>
              <a:gd name="connsiteY5" fmla="*/ 2082914 h 3692057"/>
              <a:gd name="connsiteX6" fmla="*/ 3742743 w 9017155"/>
              <a:gd name="connsiteY6" fmla="*/ 278510 h 3692057"/>
              <a:gd name="connsiteX0" fmla="*/ 3742743 w 9045730"/>
              <a:gd name="connsiteY0" fmla="*/ 278510 h 5058894"/>
              <a:gd name="connsiteX1" fmla="*/ 5555007 w 9045730"/>
              <a:gd name="connsiteY1" fmla="*/ 345185 h 5058894"/>
              <a:gd name="connsiteX2" fmla="*/ 9002868 w 9045730"/>
              <a:gd name="connsiteY2" fmla="*/ 2107121 h 5058894"/>
              <a:gd name="connsiteX3" fmla="*/ 9045730 w 9045730"/>
              <a:gd name="connsiteY3" fmla="*/ 5058894 h 5058894"/>
              <a:gd name="connsiteX4" fmla="*/ 0 w 9045730"/>
              <a:gd name="connsiteY4" fmla="*/ 3692057 h 5058894"/>
              <a:gd name="connsiteX5" fmla="*/ 4764 w 9045730"/>
              <a:gd name="connsiteY5" fmla="*/ 2082914 h 5058894"/>
              <a:gd name="connsiteX6" fmla="*/ 3742743 w 9045730"/>
              <a:gd name="connsiteY6" fmla="*/ 278510 h 5058894"/>
              <a:gd name="connsiteX0" fmla="*/ 3752268 w 9055255"/>
              <a:gd name="connsiteY0" fmla="*/ 278510 h 5063657"/>
              <a:gd name="connsiteX1" fmla="*/ 5564532 w 9055255"/>
              <a:gd name="connsiteY1" fmla="*/ 345185 h 5063657"/>
              <a:gd name="connsiteX2" fmla="*/ 9012393 w 9055255"/>
              <a:gd name="connsiteY2" fmla="*/ 2107121 h 5063657"/>
              <a:gd name="connsiteX3" fmla="*/ 9055255 w 9055255"/>
              <a:gd name="connsiteY3" fmla="*/ 5058894 h 5063657"/>
              <a:gd name="connsiteX4" fmla="*/ 0 w 9055255"/>
              <a:gd name="connsiteY4" fmla="*/ 5063657 h 5063657"/>
              <a:gd name="connsiteX5" fmla="*/ 14289 w 9055255"/>
              <a:gd name="connsiteY5" fmla="*/ 2082914 h 5063657"/>
              <a:gd name="connsiteX6" fmla="*/ 3752268 w 9055255"/>
              <a:gd name="connsiteY6" fmla="*/ 278510 h 5063657"/>
              <a:gd name="connsiteX0" fmla="*/ 3752268 w 9026680"/>
              <a:gd name="connsiteY0" fmla="*/ 278510 h 6459069"/>
              <a:gd name="connsiteX1" fmla="*/ 5564532 w 9026680"/>
              <a:gd name="connsiteY1" fmla="*/ 345185 h 6459069"/>
              <a:gd name="connsiteX2" fmla="*/ 9012393 w 9026680"/>
              <a:gd name="connsiteY2" fmla="*/ 2107121 h 6459069"/>
              <a:gd name="connsiteX3" fmla="*/ 9026680 w 9026680"/>
              <a:gd name="connsiteY3" fmla="*/ 6459069 h 6459069"/>
              <a:gd name="connsiteX4" fmla="*/ 0 w 9026680"/>
              <a:gd name="connsiteY4" fmla="*/ 5063657 h 6459069"/>
              <a:gd name="connsiteX5" fmla="*/ 14289 w 9026680"/>
              <a:gd name="connsiteY5" fmla="*/ 2082914 h 6459069"/>
              <a:gd name="connsiteX6" fmla="*/ 3752268 w 9026680"/>
              <a:gd name="connsiteY6" fmla="*/ 278510 h 6459069"/>
              <a:gd name="connsiteX0" fmla="*/ 3742743 w 9017155"/>
              <a:gd name="connsiteY0" fmla="*/ 278510 h 6482882"/>
              <a:gd name="connsiteX1" fmla="*/ 5555007 w 9017155"/>
              <a:gd name="connsiteY1" fmla="*/ 345185 h 6482882"/>
              <a:gd name="connsiteX2" fmla="*/ 9002868 w 9017155"/>
              <a:gd name="connsiteY2" fmla="*/ 2107121 h 6482882"/>
              <a:gd name="connsiteX3" fmla="*/ 9017155 w 9017155"/>
              <a:gd name="connsiteY3" fmla="*/ 6459069 h 6482882"/>
              <a:gd name="connsiteX4" fmla="*/ 0 w 9017155"/>
              <a:gd name="connsiteY4" fmla="*/ 6482882 h 6482882"/>
              <a:gd name="connsiteX5" fmla="*/ 4764 w 9017155"/>
              <a:gd name="connsiteY5" fmla="*/ 2082914 h 6482882"/>
              <a:gd name="connsiteX6" fmla="*/ 3742743 w 9017155"/>
              <a:gd name="connsiteY6" fmla="*/ 278510 h 6482882"/>
              <a:gd name="connsiteX0" fmla="*/ 3142668 w 9017155"/>
              <a:gd name="connsiteY0" fmla="*/ 310891 h 6448588"/>
              <a:gd name="connsiteX1" fmla="*/ 5555007 w 9017155"/>
              <a:gd name="connsiteY1" fmla="*/ 310891 h 6448588"/>
              <a:gd name="connsiteX2" fmla="*/ 9002868 w 9017155"/>
              <a:gd name="connsiteY2" fmla="*/ 2072827 h 6448588"/>
              <a:gd name="connsiteX3" fmla="*/ 9017155 w 9017155"/>
              <a:gd name="connsiteY3" fmla="*/ 6424775 h 6448588"/>
              <a:gd name="connsiteX4" fmla="*/ 0 w 9017155"/>
              <a:gd name="connsiteY4" fmla="*/ 6448588 h 6448588"/>
              <a:gd name="connsiteX5" fmla="*/ 4764 w 9017155"/>
              <a:gd name="connsiteY5" fmla="*/ 2048620 h 6448588"/>
              <a:gd name="connsiteX6" fmla="*/ 3142668 w 9017155"/>
              <a:gd name="connsiteY6" fmla="*/ 310891 h 6448588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2079556 h 6479524"/>
              <a:gd name="connsiteX6" fmla="*/ 3142668 w 9017155"/>
              <a:gd name="connsiteY6" fmla="*/ 341827 h 6479524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1085257 h 6479524"/>
              <a:gd name="connsiteX6" fmla="*/ 3142668 w 9017155"/>
              <a:gd name="connsiteY6" fmla="*/ 341827 h 6479524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4764 w 9017155"/>
              <a:gd name="connsiteY5" fmla="*/ 1244003 h 6638270"/>
              <a:gd name="connsiteX6" fmla="*/ 2547864 w 9017155"/>
              <a:gd name="connsiteY6" fmla="*/ 216487 h 6638270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22520 w 9017155"/>
              <a:gd name="connsiteY5" fmla="*/ 1421556 h 6638270"/>
              <a:gd name="connsiteX6" fmla="*/ 2547864 w 9017155"/>
              <a:gd name="connsiteY6" fmla="*/ 216487 h 6638270"/>
              <a:gd name="connsiteX0" fmla="*/ 2553758 w 9023049"/>
              <a:gd name="connsiteY0" fmla="*/ 216487 h 6638270"/>
              <a:gd name="connsiteX1" fmla="*/ 4894151 w 9023049"/>
              <a:gd name="connsiteY1" fmla="*/ 443423 h 6638270"/>
              <a:gd name="connsiteX2" fmla="*/ 9008762 w 9023049"/>
              <a:gd name="connsiteY2" fmla="*/ 2262509 h 6638270"/>
              <a:gd name="connsiteX3" fmla="*/ 9023049 w 9023049"/>
              <a:gd name="connsiteY3" fmla="*/ 6614457 h 6638270"/>
              <a:gd name="connsiteX4" fmla="*/ 5894 w 9023049"/>
              <a:gd name="connsiteY4" fmla="*/ 6638270 h 6638270"/>
              <a:gd name="connsiteX5" fmla="*/ 1781 w 9023049"/>
              <a:gd name="connsiteY5" fmla="*/ 1430434 h 6638270"/>
              <a:gd name="connsiteX6" fmla="*/ 2553758 w 9023049"/>
              <a:gd name="connsiteY6" fmla="*/ 216487 h 6638270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9008762 w 9023049"/>
              <a:gd name="connsiteY2" fmla="*/ 2233200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8999884 w 9023049"/>
              <a:gd name="connsiteY2" fmla="*/ 2073402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23049" h="6608961">
                <a:moveTo>
                  <a:pt x="2420593" y="231567"/>
                </a:moveTo>
                <a:cubicBezTo>
                  <a:pt x="3177081" y="-165308"/>
                  <a:pt x="4061463" y="-17686"/>
                  <a:pt x="4894151" y="414114"/>
                </a:cubicBezTo>
                <a:lnTo>
                  <a:pt x="8999884" y="2073402"/>
                </a:lnTo>
                <a:cubicBezTo>
                  <a:pt x="9004646" y="3524051"/>
                  <a:pt x="9018287" y="5134499"/>
                  <a:pt x="9023049" y="6585148"/>
                </a:cubicBezTo>
                <a:lnTo>
                  <a:pt x="5894" y="6608961"/>
                </a:lnTo>
                <a:cubicBezTo>
                  <a:pt x="13401" y="4870056"/>
                  <a:pt x="-5726" y="3140030"/>
                  <a:pt x="1781" y="1401125"/>
                </a:cubicBezTo>
                <a:lnTo>
                  <a:pt x="2420593" y="2315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000" dirty="0">
              <a:latin typeface="Minion Pro" pitchFamily="18" charset="0"/>
            </a:endParaRPr>
          </a:p>
        </p:txBody>
      </p:sp>
      <p:sp>
        <p:nvSpPr>
          <p:cNvPr id="11" name="Egy oldalon két sarkán levágott téglalap 7"/>
          <p:cNvSpPr/>
          <p:nvPr userDrawn="1"/>
        </p:nvSpPr>
        <p:spPr>
          <a:xfrm rot="10800000">
            <a:off x="147506" y="138068"/>
            <a:ext cx="1832205" cy="409708"/>
          </a:xfrm>
          <a:custGeom>
            <a:avLst/>
            <a:gdLst>
              <a:gd name="connsiteX0" fmla="*/ 120016 w 1552218"/>
              <a:gd name="connsiteY0" fmla="*/ 0 h 720080"/>
              <a:gd name="connsiteX1" fmla="*/ 1432202 w 1552218"/>
              <a:gd name="connsiteY1" fmla="*/ 0 h 720080"/>
              <a:gd name="connsiteX2" fmla="*/ 1552218 w 1552218"/>
              <a:gd name="connsiteY2" fmla="*/ 120016 h 720080"/>
              <a:gd name="connsiteX3" fmla="*/ 1552218 w 1552218"/>
              <a:gd name="connsiteY3" fmla="*/ 720080 h 720080"/>
              <a:gd name="connsiteX4" fmla="*/ 1552218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720080 h 720080"/>
              <a:gd name="connsiteX7" fmla="*/ 0 w 1552218"/>
              <a:gd name="connsiteY7" fmla="*/ 120016 h 720080"/>
              <a:gd name="connsiteX8" fmla="*/ 120016 w 1552218"/>
              <a:gd name="connsiteY8" fmla="*/ 0 h 720080"/>
              <a:gd name="connsiteX0" fmla="*/ 120016 w 1552218"/>
              <a:gd name="connsiteY0" fmla="*/ 0 h 720080"/>
              <a:gd name="connsiteX1" fmla="*/ 1552218 w 1552218"/>
              <a:gd name="connsiteY1" fmla="*/ 120016 h 720080"/>
              <a:gd name="connsiteX2" fmla="*/ 1552218 w 1552218"/>
              <a:gd name="connsiteY2" fmla="*/ 720080 h 720080"/>
              <a:gd name="connsiteX3" fmla="*/ 1552218 w 1552218"/>
              <a:gd name="connsiteY3" fmla="*/ 720080 h 720080"/>
              <a:gd name="connsiteX4" fmla="*/ 0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120016 h 720080"/>
              <a:gd name="connsiteX7" fmla="*/ 120016 w 1552218"/>
              <a:gd name="connsiteY7" fmla="*/ 0 h 720080"/>
              <a:gd name="connsiteX0" fmla="*/ 805816 w 1552218"/>
              <a:gd name="connsiteY0" fmla="*/ 0 h 722461"/>
              <a:gd name="connsiteX1" fmla="*/ 1552218 w 1552218"/>
              <a:gd name="connsiteY1" fmla="*/ 122397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571500 w 1552218"/>
              <a:gd name="connsiteY6" fmla="*/ 427197 h 722461"/>
              <a:gd name="connsiteX7" fmla="*/ 805816 w 1552218"/>
              <a:gd name="connsiteY7" fmla="*/ 0 h 722461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71500 w 1552218"/>
              <a:gd name="connsiteY6" fmla="*/ 652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17 h 360528"/>
              <a:gd name="connsiteX1" fmla="*/ 885468 w 1552218"/>
              <a:gd name="connsiteY1" fmla="*/ 53358 h 360528"/>
              <a:gd name="connsiteX2" fmla="*/ 1552218 w 1552218"/>
              <a:gd name="connsiteY2" fmla="*/ 360528 h 360528"/>
              <a:gd name="connsiteX3" fmla="*/ 1552218 w 1552218"/>
              <a:gd name="connsiteY3" fmla="*/ 360528 h 360528"/>
              <a:gd name="connsiteX4" fmla="*/ 0 w 1552218"/>
              <a:gd name="connsiteY4" fmla="*/ 360528 h 360528"/>
              <a:gd name="connsiteX5" fmla="*/ 0 w 1552218"/>
              <a:gd name="connsiteY5" fmla="*/ 360528 h 360528"/>
              <a:gd name="connsiteX6" fmla="*/ 566738 w 1552218"/>
              <a:gd name="connsiteY6" fmla="*/ 55739 h 360528"/>
              <a:gd name="connsiteX7" fmla="*/ 715328 w 1552218"/>
              <a:gd name="connsiteY7" fmla="*/ 17 h 360528"/>
              <a:gd name="connsiteX0" fmla="*/ 715328 w 1552218"/>
              <a:gd name="connsiteY0" fmla="*/ 5 h 360516"/>
              <a:gd name="connsiteX1" fmla="*/ 956906 w 1552218"/>
              <a:gd name="connsiteY1" fmla="*/ 84302 h 360516"/>
              <a:gd name="connsiteX2" fmla="*/ 1552218 w 1552218"/>
              <a:gd name="connsiteY2" fmla="*/ 360516 h 360516"/>
              <a:gd name="connsiteX3" fmla="*/ 1552218 w 1552218"/>
              <a:gd name="connsiteY3" fmla="*/ 360516 h 360516"/>
              <a:gd name="connsiteX4" fmla="*/ 0 w 1552218"/>
              <a:gd name="connsiteY4" fmla="*/ 360516 h 360516"/>
              <a:gd name="connsiteX5" fmla="*/ 0 w 1552218"/>
              <a:gd name="connsiteY5" fmla="*/ 360516 h 360516"/>
              <a:gd name="connsiteX6" fmla="*/ 566738 w 1552218"/>
              <a:gd name="connsiteY6" fmla="*/ 55727 h 360516"/>
              <a:gd name="connsiteX7" fmla="*/ 715328 w 1552218"/>
              <a:gd name="connsiteY7" fmla="*/ 5 h 360516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76428 w 1552218"/>
              <a:gd name="connsiteY0" fmla="*/ 0 h 363492"/>
              <a:gd name="connsiteX1" fmla="*/ 956906 w 1552218"/>
              <a:gd name="connsiteY1" fmla="*/ 87278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3448 w 1552218"/>
              <a:gd name="connsiteY0" fmla="*/ 0 h 347099"/>
              <a:gd name="connsiteX1" fmla="*/ 995653 w 1552218"/>
              <a:gd name="connsiteY1" fmla="*/ 67904 h 347099"/>
              <a:gd name="connsiteX2" fmla="*/ 1552218 w 1552218"/>
              <a:gd name="connsiteY2" fmla="*/ 347099 h 347099"/>
              <a:gd name="connsiteX3" fmla="*/ 1552218 w 1552218"/>
              <a:gd name="connsiteY3" fmla="*/ 347099 h 347099"/>
              <a:gd name="connsiteX4" fmla="*/ 0 w 1552218"/>
              <a:gd name="connsiteY4" fmla="*/ 347099 h 347099"/>
              <a:gd name="connsiteX5" fmla="*/ 0 w 1552218"/>
              <a:gd name="connsiteY5" fmla="*/ 347099 h 347099"/>
              <a:gd name="connsiteX6" fmla="*/ 558198 w 1552218"/>
              <a:gd name="connsiteY6" fmla="*/ 70562 h 347099"/>
              <a:gd name="connsiteX7" fmla="*/ 773448 w 1552218"/>
              <a:gd name="connsiteY7" fmla="*/ 0 h 34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2218" h="347099">
                <a:moveTo>
                  <a:pt x="773448" y="0"/>
                </a:moveTo>
                <a:cubicBezTo>
                  <a:pt x="901595" y="6975"/>
                  <a:pt x="928621" y="32660"/>
                  <a:pt x="995653" y="67904"/>
                </a:cubicBezTo>
                <a:lnTo>
                  <a:pt x="1552218" y="347099"/>
                </a:lnTo>
                <a:lnTo>
                  <a:pt x="1552218" y="347099"/>
                </a:lnTo>
                <a:lnTo>
                  <a:pt x="0" y="347099"/>
                </a:lnTo>
                <a:lnTo>
                  <a:pt x="0" y="347099"/>
                </a:lnTo>
                <a:lnTo>
                  <a:pt x="558198" y="70562"/>
                </a:lnTo>
                <a:cubicBezTo>
                  <a:pt x="620186" y="37925"/>
                  <a:pt x="639559" y="13924"/>
                  <a:pt x="773448" y="0"/>
                </a:cubicBezTo>
                <a:close/>
              </a:path>
            </a:pathLst>
          </a:custGeom>
          <a:solidFill>
            <a:srgbClr val="FFC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/>
          <p:cNvCxnSpPr/>
          <p:nvPr userDrawn="1"/>
        </p:nvCxnSpPr>
        <p:spPr>
          <a:xfrm>
            <a:off x="7305349" y="966133"/>
            <a:ext cx="14983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 userDrawn="1"/>
        </p:nvCxnSpPr>
        <p:spPr>
          <a:xfrm>
            <a:off x="7301426" y="1135094"/>
            <a:ext cx="15022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 userDrawn="1"/>
        </p:nvSpPr>
        <p:spPr>
          <a:xfrm>
            <a:off x="7318251" y="951844"/>
            <a:ext cx="14525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700" dirty="0"/>
              <a:t>INFO@KIG.HU  |  WWW.KIG.HU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75554" y="1811957"/>
            <a:ext cx="3008313" cy="5040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811957"/>
            <a:ext cx="5111750" cy="4353347"/>
          </a:xfrm>
        </p:spPr>
        <p:txBody>
          <a:bodyPr/>
          <a:lstStyle>
            <a:lvl1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2388021"/>
            <a:ext cx="3008313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pic>
        <p:nvPicPr>
          <p:cNvPr id="15" name="Kép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349" y="289364"/>
            <a:ext cx="1529274" cy="619356"/>
          </a:xfrm>
          <a:prstGeom prst="rect">
            <a:avLst/>
          </a:prstGeom>
        </p:spPr>
      </p:pic>
      <p:cxnSp>
        <p:nvCxnSpPr>
          <p:cNvPr id="17" name="Egyenes összekötő 16"/>
          <p:cNvCxnSpPr/>
          <p:nvPr userDrawn="1"/>
        </p:nvCxnSpPr>
        <p:spPr>
          <a:xfrm>
            <a:off x="539552" y="6448153"/>
            <a:ext cx="80648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 userDrawn="1"/>
        </p:nvSpPr>
        <p:spPr>
          <a:xfrm>
            <a:off x="1384236" y="6495147"/>
            <a:ext cx="69321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000" spc="300" dirty="0">
                <a:solidFill>
                  <a:schemeClr val="tx2">
                    <a:lumMod val="75000"/>
                  </a:schemeClr>
                </a:solidFill>
              </a:rPr>
              <a:t>SÁNDOR ISTVÁN ÚJPEST GYERMEKEIÉRT</a:t>
            </a:r>
            <a:r>
              <a:rPr lang="hu-HU" sz="1000" spc="300" baseline="0" dirty="0">
                <a:solidFill>
                  <a:schemeClr val="tx2">
                    <a:lumMod val="75000"/>
                  </a:schemeClr>
                </a:solidFill>
              </a:rPr>
              <a:t> DÍJJAL KITÜNTETETT ISKOLA</a:t>
            </a:r>
            <a:endParaRPr lang="hu-HU" sz="1000" spc="3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10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 userDrawn="1"/>
        </p:nvSpPr>
        <p:spPr>
          <a:xfrm>
            <a:off x="0" y="-7590"/>
            <a:ext cx="9144000" cy="686559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Úk</a:t>
            </a:r>
            <a:endParaRPr lang="hu-HU" dirty="0"/>
          </a:p>
        </p:txBody>
      </p:sp>
      <p:sp>
        <p:nvSpPr>
          <p:cNvPr id="9" name="Háromszög 6"/>
          <p:cNvSpPr/>
          <p:nvPr userDrawn="1"/>
        </p:nvSpPr>
        <p:spPr>
          <a:xfrm>
            <a:off x="61575" y="185367"/>
            <a:ext cx="9023049" cy="6608961"/>
          </a:xfrm>
          <a:custGeom>
            <a:avLst/>
            <a:gdLst>
              <a:gd name="connsiteX0" fmla="*/ 828092 w 2716367"/>
              <a:gd name="connsiteY0" fmla="*/ 0 h 1656184"/>
              <a:gd name="connsiteX1" fmla="*/ 2440331 w 2716367"/>
              <a:gd name="connsiteY1" fmla="*/ 0 h 1656184"/>
              <a:gd name="connsiteX2" fmla="*/ 2716367 w 2716367"/>
              <a:gd name="connsiteY2" fmla="*/ 276036 h 1656184"/>
              <a:gd name="connsiteX3" fmla="*/ 2716367 w 2716367"/>
              <a:gd name="connsiteY3" fmla="*/ 1656184 h 1656184"/>
              <a:gd name="connsiteX4" fmla="*/ 0 w 2716367"/>
              <a:gd name="connsiteY4" fmla="*/ 1656184 h 1656184"/>
              <a:gd name="connsiteX5" fmla="*/ 0 w 2716367"/>
              <a:gd name="connsiteY5" fmla="*/ 828092 h 1656184"/>
              <a:gd name="connsiteX6" fmla="*/ 828092 w 2716367"/>
              <a:gd name="connsiteY6" fmla="*/ 0 h 1656184"/>
              <a:gd name="connsiteX0" fmla="*/ 828092 w 3545042"/>
              <a:gd name="connsiteY0" fmla="*/ 0 h 1656184"/>
              <a:gd name="connsiteX1" fmla="*/ 2440331 w 3545042"/>
              <a:gd name="connsiteY1" fmla="*/ 0 h 1656184"/>
              <a:gd name="connsiteX2" fmla="*/ 3545042 w 3545042"/>
              <a:gd name="connsiteY2" fmla="*/ 256986 h 1656184"/>
              <a:gd name="connsiteX3" fmla="*/ 2716367 w 3545042"/>
              <a:gd name="connsiteY3" fmla="*/ 1656184 h 1656184"/>
              <a:gd name="connsiteX4" fmla="*/ 0 w 3545042"/>
              <a:gd name="connsiteY4" fmla="*/ 1656184 h 1656184"/>
              <a:gd name="connsiteX5" fmla="*/ 0 w 3545042"/>
              <a:gd name="connsiteY5" fmla="*/ 828092 h 1656184"/>
              <a:gd name="connsiteX6" fmla="*/ 828092 w 3545042"/>
              <a:gd name="connsiteY6" fmla="*/ 0 h 1656184"/>
              <a:gd name="connsiteX0" fmla="*/ 3047417 w 5764367"/>
              <a:gd name="connsiteY0" fmla="*/ 0 h 5028034"/>
              <a:gd name="connsiteX1" fmla="*/ 4659656 w 5764367"/>
              <a:gd name="connsiteY1" fmla="*/ 0 h 5028034"/>
              <a:gd name="connsiteX2" fmla="*/ 5764367 w 5764367"/>
              <a:gd name="connsiteY2" fmla="*/ 256986 h 5028034"/>
              <a:gd name="connsiteX3" fmla="*/ 4935692 w 5764367"/>
              <a:gd name="connsiteY3" fmla="*/ 1656184 h 5028034"/>
              <a:gd name="connsiteX4" fmla="*/ 0 w 5764367"/>
              <a:gd name="connsiteY4" fmla="*/ 5028034 h 5028034"/>
              <a:gd name="connsiteX5" fmla="*/ 2219325 w 5764367"/>
              <a:gd name="connsiteY5" fmla="*/ 828092 h 5028034"/>
              <a:gd name="connsiteX6" fmla="*/ 3047417 w 5764367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2219325 w 9050492"/>
              <a:gd name="connsiteY5" fmla="*/ 828092 h 5028034"/>
              <a:gd name="connsiteX6" fmla="*/ 3047417 w 9050492"/>
              <a:gd name="connsiteY6" fmla="*/ 0 h 5028034"/>
              <a:gd name="connsiteX0" fmla="*/ 3047417 w 9050492"/>
              <a:gd name="connsiteY0" fmla="*/ 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047417 w 9050492"/>
              <a:gd name="connsiteY6" fmla="*/ 0 h 5028034"/>
              <a:gd name="connsiteX0" fmla="*/ 4123742 w 9050492"/>
              <a:gd name="connsiteY0" fmla="*/ 27432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4123742 w 9050492"/>
              <a:gd name="connsiteY6" fmla="*/ 27432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5764367 w 9050492"/>
              <a:gd name="connsiteY2" fmla="*/ 256986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1638300 h 5028034"/>
              <a:gd name="connsiteX1" fmla="*/ 4659656 w 9050492"/>
              <a:gd name="connsiteY1" fmla="*/ 0 h 5028034"/>
              <a:gd name="connsiteX2" fmla="*/ 9021917 w 9050492"/>
              <a:gd name="connsiteY2" fmla="*/ 3428811 h 5028034"/>
              <a:gd name="connsiteX3" fmla="*/ 9050492 w 9050492"/>
              <a:gd name="connsiteY3" fmla="*/ 5028034 h 5028034"/>
              <a:gd name="connsiteX4" fmla="*/ 0 w 9050492"/>
              <a:gd name="connsiteY4" fmla="*/ 5028034 h 5028034"/>
              <a:gd name="connsiteX5" fmla="*/ 0 w 9050492"/>
              <a:gd name="connsiteY5" fmla="*/ 3466517 h 5028034"/>
              <a:gd name="connsiteX6" fmla="*/ 3723692 w 9050492"/>
              <a:gd name="connsiteY6" fmla="*/ 1638300 h 5028034"/>
              <a:gd name="connsiteX0" fmla="*/ 3723692 w 9050492"/>
              <a:gd name="connsiteY0" fmla="*/ 0 h 3389734"/>
              <a:gd name="connsiteX1" fmla="*/ 5850281 w 9050492"/>
              <a:gd name="connsiteY1" fmla="*/ 2952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23692 w 9050492"/>
              <a:gd name="connsiteY0" fmla="*/ 0 h 3389734"/>
              <a:gd name="connsiteX1" fmla="*/ 5574056 w 9050492"/>
              <a:gd name="connsiteY1" fmla="*/ 28575 h 3389734"/>
              <a:gd name="connsiteX2" fmla="*/ 9021917 w 9050492"/>
              <a:gd name="connsiteY2" fmla="*/ 1790511 h 3389734"/>
              <a:gd name="connsiteX3" fmla="*/ 9050492 w 9050492"/>
              <a:gd name="connsiteY3" fmla="*/ 3389734 h 3389734"/>
              <a:gd name="connsiteX4" fmla="*/ 0 w 9050492"/>
              <a:gd name="connsiteY4" fmla="*/ 3389734 h 3389734"/>
              <a:gd name="connsiteX5" fmla="*/ 0 w 9050492"/>
              <a:gd name="connsiteY5" fmla="*/ 1828217 h 3389734"/>
              <a:gd name="connsiteX6" fmla="*/ 3723692 w 9050492"/>
              <a:gd name="connsiteY6" fmla="*/ 0 h 3389734"/>
              <a:gd name="connsiteX0" fmla="*/ 3761792 w 9050492"/>
              <a:gd name="connsiteY0" fmla="*/ 0 h 3427834"/>
              <a:gd name="connsiteX1" fmla="*/ 5574056 w 9050492"/>
              <a:gd name="connsiteY1" fmla="*/ 66675 h 3427834"/>
              <a:gd name="connsiteX2" fmla="*/ 9021917 w 9050492"/>
              <a:gd name="connsiteY2" fmla="*/ 1828611 h 3427834"/>
              <a:gd name="connsiteX3" fmla="*/ 9050492 w 9050492"/>
              <a:gd name="connsiteY3" fmla="*/ 3427834 h 3427834"/>
              <a:gd name="connsiteX4" fmla="*/ 0 w 9050492"/>
              <a:gd name="connsiteY4" fmla="*/ 3427834 h 3427834"/>
              <a:gd name="connsiteX5" fmla="*/ 0 w 9050492"/>
              <a:gd name="connsiteY5" fmla="*/ 1866317 h 3427834"/>
              <a:gd name="connsiteX6" fmla="*/ 3761792 w 9050492"/>
              <a:gd name="connsiteY6" fmla="*/ 0 h 3427834"/>
              <a:gd name="connsiteX0" fmla="*/ 3761792 w 9050492"/>
              <a:gd name="connsiteY0" fmla="*/ 202860 h 3630694"/>
              <a:gd name="connsiteX1" fmla="*/ 5574056 w 9050492"/>
              <a:gd name="connsiteY1" fmla="*/ 269535 h 3630694"/>
              <a:gd name="connsiteX2" fmla="*/ 9021917 w 9050492"/>
              <a:gd name="connsiteY2" fmla="*/ 2031471 h 3630694"/>
              <a:gd name="connsiteX3" fmla="*/ 9050492 w 9050492"/>
              <a:gd name="connsiteY3" fmla="*/ 3630694 h 3630694"/>
              <a:gd name="connsiteX4" fmla="*/ 0 w 9050492"/>
              <a:gd name="connsiteY4" fmla="*/ 3630694 h 3630694"/>
              <a:gd name="connsiteX5" fmla="*/ 0 w 9050492"/>
              <a:gd name="connsiteY5" fmla="*/ 2069177 h 3630694"/>
              <a:gd name="connsiteX6" fmla="*/ 3761792 w 9050492"/>
              <a:gd name="connsiteY6" fmla="*/ 202860 h 3630694"/>
              <a:gd name="connsiteX0" fmla="*/ 3761792 w 9050492"/>
              <a:gd name="connsiteY0" fmla="*/ 294347 h 3722181"/>
              <a:gd name="connsiteX1" fmla="*/ 5574056 w 9050492"/>
              <a:gd name="connsiteY1" fmla="*/ 361022 h 3722181"/>
              <a:gd name="connsiteX2" fmla="*/ 9021917 w 9050492"/>
              <a:gd name="connsiteY2" fmla="*/ 2122958 h 3722181"/>
              <a:gd name="connsiteX3" fmla="*/ 9050492 w 9050492"/>
              <a:gd name="connsiteY3" fmla="*/ 3722181 h 3722181"/>
              <a:gd name="connsiteX4" fmla="*/ 0 w 9050492"/>
              <a:gd name="connsiteY4" fmla="*/ 3722181 h 3722181"/>
              <a:gd name="connsiteX5" fmla="*/ 0 w 9050492"/>
              <a:gd name="connsiteY5" fmla="*/ 2160664 h 3722181"/>
              <a:gd name="connsiteX6" fmla="*/ 3761792 w 9050492"/>
              <a:gd name="connsiteY6" fmla="*/ 294347 h 3722181"/>
              <a:gd name="connsiteX0" fmla="*/ 3761792 w 9050492"/>
              <a:gd name="connsiteY0" fmla="*/ 258901 h 3686735"/>
              <a:gd name="connsiteX1" fmla="*/ 5574056 w 9050492"/>
              <a:gd name="connsiteY1" fmla="*/ 325576 h 3686735"/>
              <a:gd name="connsiteX2" fmla="*/ 9021917 w 9050492"/>
              <a:gd name="connsiteY2" fmla="*/ 2087512 h 3686735"/>
              <a:gd name="connsiteX3" fmla="*/ 9050492 w 9050492"/>
              <a:gd name="connsiteY3" fmla="*/ 3686735 h 3686735"/>
              <a:gd name="connsiteX4" fmla="*/ 0 w 9050492"/>
              <a:gd name="connsiteY4" fmla="*/ 3686735 h 3686735"/>
              <a:gd name="connsiteX5" fmla="*/ 0 w 9050492"/>
              <a:gd name="connsiteY5" fmla="*/ 2125218 h 3686735"/>
              <a:gd name="connsiteX6" fmla="*/ 3761792 w 9050492"/>
              <a:gd name="connsiteY6" fmla="*/ 258901 h 3686735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0 w 9050492"/>
              <a:gd name="connsiteY5" fmla="*/ 2144827 h 3706344"/>
              <a:gd name="connsiteX6" fmla="*/ 3761792 w 9050492"/>
              <a:gd name="connsiteY6" fmla="*/ 278510 h 3706344"/>
              <a:gd name="connsiteX0" fmla="*/ 3761792 w 9050492"/>
              <a:gd name="connsiteY0" fmla="*/ 278510 h 3706344"/>
              <a:gd name="connsiteX1" fmla="*/ 5574056 w 9050492"/>
              <a:gd name="connsiteY1" fmla="*/ 345185 h 3706344"/>
              <a:gd name="connsiteX2" fmla="*/ 9021917 w 9050492"/>
              <a:gd name="connsiteY2" fmla="*/ 2107121 h 3706344"/>
              <a:gd name="connsiteX3" fmla="*/ 9050492 w 9050492"/>
              <a:gd name="connsiteY3" fmla="*/ 3706344 h 3706344"/>
              <a:gd name="connsiteX4" fmla="*/ 0 w 9050492"/>
              <a:gd name="connsiteY4" fmla="*/ 3706344 h 3706344"/>
              <a:gd name="connsiteX5" fmla="*/ 23813 w 9050492"/>
              <a:gd name="connsiteY5" fmla="*/ 2082914 h 3706344"/>
              <a:gd name="connsiteX6" fmla="*/ 3761792 w 9050492"/>
              <a:gd name="connsiteY6" fmla="*/ 278510 h 3706344"/>
              <a:gd name="connsiteX0" fmla="*/ 3737979 w 9026679"/>
              <a:gd name="connsiteY0" fmla="*/ 278510 h 3706344"/>
              <a:gd name="connsiteX1" fmla="*/ 5550243 w 9026679"/>
              <a:gd name="connsiteY1" fmla="*/ 345185 h 3706344"/>
              <a:gd name="connsiteX2" fmla="*/ 8998104 w 9026679"/>
              <a:gd name="connsiteY2" fmla="*/ 2107121 h 3706344"/>
              <a:gd name="connsiteX3" fmla="*/ 9026679 w 9026679"/>
              <a:gd name="connsiteY3" fmla="*/ 3706344 h 3706344"/>
              <a:gd name="connsiteX4" fmla="*/ 57149 w 9026679"/>
              <a:gd name="connsiteY4" fmla="*/ 3687294 h 3706344"/>
              <a:gd name="connsiteX5" fmla="*/ 0 w 9026679"/>
              <a:gd name="connsiteY5" fmla="*/ 2082914 h 3706344"/>
              <a:gd name="connsiteX6" fmla="*/ 3737979 w 9026679"/>
              <a:gd name="connsiteY6" fmla="*/ 278510 h 3706344"/>
              <a:gd name="connsiteX0" fmla="*/ 3742743 w 9031443"/>
              <a:gd name="connsiteY0" fmla="*/ 278510 h 3706344"/>
              <a:gd name="connsiteX1" fmla="*/ 5555007 w 9031443"/>
              <a:gd name="connsiteY1" fmla="*/ 345185 h 3706344"/>
              <a:gd name="connsiteX2" fmla="*/ 9002868 w 9031443"/>
              <a:gd name="connsiteY2" fmla="*/ 2107121 h 3706344"/>
              <a:gd name="connsiteX3" fmla="*/ 9031443 w 9031443"/>
              <a:gd name="connsiteY3" fmla="*/ 3706344 h 3706344"/>
              <a:gd name="connsiteX4" fmla="*/ 0 w 9031443"/>
              <a:gd name="connsiteY4" fmla="*/ 3692057 h 3706344"/>
              <a:gd name="connsiteX5" fmla="*/ 4764 w 9031443"/>
              <a:gd name="connsiteY5" fmla="*/ 2082914 h 3706344"/>
              <a:gd name="connsiteX6" fmla="*/ 3742743 w 9031443"/>
              <a:gd name="connsiteY6" fmla="*/ 278510 h 3706344"/>
              <a:gd name="connsiteX0" fmla="*/ 3742743 w 9002868"/>
              <a:gd name="connsiteY0" fmla="*/ 278510 h 3692057"/>
              <a:gd name="connsiteX1" fmla="*/ 5555007 w 9002868"/>
              <a:gd name="connsiteY1" fmla="*/ 345185 h 3692057"/>
              <a:gd name="connsiteX2" fmla="*/ 9002868 w 9002868"/>
              <a:gd name="connsiteY2" fmla="*/ 2107121 h 3692057"/>
              <a:gd name="connsiteX3" fmla="*/ 8960005 w 9002868"/>
              <a:gd name="connsiteY3" fmla="*/ 3668244 h 3692057"/>
              <a:gd name="connsiteX4" fmla="*/ 0 w 9002868"/>
              <a:gd name="connsiteY4" fmla="*/ 3692057 h 3692057"/>
              <a:gd name="connsiteX5" fmla="*/ 4764 w 9002868"/>
              <a:gd name="connsiteY5" fmla="*/ 2082914 h 3692057"/>
              <a:gd name="connsiteX6" fmla="*/ 3742743 w 9002868"/>
              <a:gd name="connsiteY6" fmla="*/ 278510 h 3692057"/>
              <a:gd name="connsiteX0" fmla="*/ 3742743 w 9017155"/>
              <a:gd name="connsiteY0" fmla="*/ 278510 h 3692057"/>
              <a:gd name="connsiteX1" fmla="*/ 5555007 w 9017155"/>
              <a:gd name="connsiteY1" fmla="*/ 345185 h 3692057"/>
              <a:gd name="connsiteX2" fmla="*/ 9002868 w 9017155"/>
              <a:gd name="connsiteY2" fmla="*/ 2107121 h 3692057"/>
              <a:gd name="connsiteX3" fmla="*/ 9017155 w 9017155"/>
              <a:gd name="connsiteY3" fmla="*/ 3687294 h 3692057"/>
              <a:gd name="connsiteX4" fmla="*/ 0 w 9017155"/>
              <a:gd name="connsiteY4" fmla="*/ 3692057 h 3692057"/>
              <a:gd name="connsiteX5" fmla="*/ 4764 w 9017155"/>
              <a:gd name="connsiteY5" fmla="*/ 2082914 h 3692057"/>
              <a:gd name="connsiteX6" fmla="*/ 3742743 w 9017155"/>
              <a:gd name="connsiteY6" fmla="*/ 278510 h 3692057"/>
              <a:gd name="connsiteX0" fmla="*/ 3742743 w 9045730"/>
              <a:gd name="connsiteY0" fmla="*/ 278510 h 5058894"/>
              <a:gd name="connsiteX1" fmla="*/ 5555007 w 9045730"/>
              <a:gd name="connsiteY1" fmla="*/ 345185 h 5058894"/>
              <a:gd name="connsiteX2" fmla="*/ 9002868 w 9045730"/>
              <a:gd name="connsiteY2" fmla="*/ 2107121 h 5058894"/>
              <a:gd name="connsiteX3" fmla="*/ 9045730 w 9045730"/>
              <a:gd name="connsiteY3" fmla="*/ 5058894 h 5058894"/>
              <a:gd name="connsiteX4" fmla="*/ 0 w 9045730"/>
              <a:gd name="connsiteY4" fmla="*/ 3692057 h 5058894"/>
              <a:gd name="connsiteX5" fmla="*/ 4764 w 9045730"/>
              <a:gd name="connsiteY5" fmla="*/ 2082914 h 5058894"/>
              <a:gd name="connsiteX6" fmla="*/ 3742743 w 9045730"/>
              <a:gd name="connsiteY6" fmla="*/ 278510 h 5058894"/>
              <a:gd name="connsiteX0" fmla="*/ 3752268 w 9055255"/>
              <a:gd name="connsiteY0" fmla="*/ 278510 h 5063657"/>
              <a:gd name="connsiteX1" fmla="*/ 5564532 w 9055255"/>
              <a:gd name="connsiteY1" fmla="*/ 345185 h 5063657"/>
              <a:gd name="connsiteX2" fmla="*/ 9012393 w 9055255"/>
              <a:gd name="connsiteY2" fmla="*/ 2107121 h 5063657"/>
              <a:gd name="connsiteX3" fmla="*/ 9055255 w 9055255"/>
              <a:gd name="connsiteY3" fmla="*/ 5058894 h 5063657"/>
              <a:gd name="connsiteX4" fmla="*/ 0 w 9055255"/>
              <a:gd name="connsiteY4" fmla="*/ 5063657 h 5063657"/>
              <a:gd name="connsiteX5" fmla="*/ 14289 w 9055255"/>
              <a:gd name="connsiteY5" fmla="*/ 2082914 h 5063657"/>
              <a:gd name="connsiteX6" fmla="*/ 3752268 w 9055255"/>
              <a:gd name="connsiteY6" fmla="*/ 278510 h 5063657"/>
              <a:gd name="connsiteX0" fmla="*/ 3752268 w 9026680"/>
              <a:gd name="connsiteY0" fmla="*/ 278510 h 6459069"/>
              <a:gd name="connsiteX1" fmla="*/ 5564532 w 9026680"/>
              <a:gd name="connsiteY1" fmla="*/ 345185 h 6459069"/>
              <a:gd name="connsiteX2" fmla="*/ 9012393 w 9026680"/>
              <a:gd name="connsiteY2" fmla="*/ 2107121 h 6459069"/>
              <a:gd name="connsiteX3" fmla="*/ 9026680 w 9026680"/>
              <a:gd name="connsiteY3" fmla="*/ 6459069 h 6459069"/>
              <a:gd name="connsiteX4" fmla="*/ 0 w 9026680"/>
              <a:gd name="connsiteY4" fmla="*/ 5063657 h 6459069"/>
              <a:gd name="connsiteX5" fmla="*/ 14289 w 9026680"/>
              <a:gd name="connsiteY5" fmla="*/ 2082914 h 6459069"/>
              <a:gd name="connsiteX6" fmla="*/ 3752268 w 9026680"/>
              <a:gd name="connsiteY6" fmla="*/ 278510 h 6459069"/>
              <a:gd name="connsiteX0" fmla="*/ 3742743 w 9017155"/>
              <a:gd name="connsiteY0" fmla="*/ 278510 h 6482882"/>
              <a:gd name="connsiteX1" fmla="*/ 5555007 w 9017155"/>
              <a:gd name="connsiteY1" fmla="*/ 345185 h 6482882"/>
              <a:gd name="connsiteX2" fmla="*/ 9002868 w 9017155"/>
              <a:gd name="connsiteY2" fmla="*/ 2107121 h 6482882"/>
              <a:gd name="connsiteX3" fmla="*/ 9017155 w 9017155"/>
              <a:gd name="connsiteY3" fmla="*/ 6459069 h 6482882"/>
              <a:gd name="connsiteX4" fmla="*/ 0 w 9017155"/>
              <a:gd name="connsiteY4" fmla="*/ 6482882 h 6482882"/>
              <a:gd name="connsiteX5" fmla="*/ 4764 w 9017155"/>
              <a:gd name="connsiteY5" fmla="*/ 2082914 h 6482882"/>
              <a:gd name="connsiteX6" fmla="*/ 3742743 w 9017155"/>
              <a:gd name="connsiteY6" fmla="*/ 278510 h 6482882"/>
              <a:gd name="connsiteX0" fmla="*/ 3142668 w 9017155"/>
              <a:gd name="connsiteY0" fmla="*/ 310891 h 6448588"/>
              <a:gd name="connsiteX1" fmla="*/ 5555007 w 9017155"/>
              <a:gd name="connsiteY1" fmla="*/ 310891 h 6448588"/>
              <a:gd name="connsiteX2" fmla="*/ 9002868 w 9017155"/>
              <a:gd name="connsiteY2" fmla="*/ 2072827 h 6448588"/>
              <a:gd name="connsiteX3" fmla="*/ 9017155 w 9017155"/>
              <a:gd name="connsiteY3" fmla="*/ 6424775 h 6448588"/>
              <a:gd name="connsiteX4" fmla="*/ 0 w 9017155"/>
              <a:gd name="connsiteY4" fmla="*/ 6448588 h 6448588"/>
              <a:gd name="connsiteX5" fmla="*/ 4764 w 9017155"/>
              <a:gd name="connsiteY5" fmla="*/ 2048620 h 6448588"/>
              <a:gd name="connsiteX6" fmla="*/ 3142668 w 9017155"/>
              <a:gd name="connsiteY6" fmla="*/ 310891 h 6448588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2079556 h 6479524"/>
              <a:gd name="connsiteX6" fmla="*/ 3142668 w 9017155"/>
              <a:gd name="connsiteY6" fmla="*/ 341827 h 6479524"/>
              <a:gd name="connsiteX0" fmla="*/ 3142668 w 9017155"/>
              <a:gd name="connsiteY0" fmla="*/ 341827 h 6479524"/>
              <a:gd name="connsiteX1" fmla="*/ 4888257 w 9017155"/>
              <a:gd name="connsiteY1" fmla="*/ 284677 h 6479524"/>
              <a:gd name="connsiteX2" fmla="*/ 9002868 w 9017155"/>
              <a:gd name="connsiteY2" fmla="*/ 2103763 h 6479524"/>
              <a:gd name="connsiteX3" fmla="*/ 9017155 w 9017155"/>
              <a:gd name="connsiteY3" fmla="*/ 6455711 h 6479524"/>
              <a:gd name="connsiteX4" fmla="*/ 0 w 9017155"/>
              <a:gd name="connsiteY4" fmla="*/ 6479524 h 6479524"/>
              <a:gd name="connsiteX5" fmla="*/ 4764 w 9017155"/>
              <a:gd name="connsiteY5" fmla="*/ 1085257 h 6479524"/>
              <a:gd name="connsiteX6" fmla="*/ 3142668 w 9017155"/>
              <a:gd name="connsiteY6" fmla="*/ 341827 h 6479524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4764 w 9017155"/>
              <a:gd name="connsiteY5" fmla="*/ 1244003 h 6638270"/>
              <a:gd name="connsiteX6" fmla="*/ 2547864 w 9017155"/>
              <a:gd name="connsiteY6" fmla="*/ 216487 h 6638270"/>
              <a:gd name="connsiteX0" fmla="*/ 2547864 w 9017155"/>
              <a:gd name="connsiteY0" fmla="*/ 216487 h 6638270"/>
              <a:gd name="connsiteX1" fmla="*/ 4888257 w 9017155"/>
              <a:gd name="connsiteY1" fmla="*/ 443423 h 6638270"/>
              <a:gd name="connsiteX2" fmla="*/ 9002868 w 9017155"/>
              <a:gd name="connsiteY2" fmla="*/ 2262509 h 6638270"/>
              <a:gd name="connsiteX3" fmla="*/ 9017155 w 9017155"/>
              <a:gd name="connsiteY3" fmla="*/ 6614457 h 6638270"/>
              <a:gd name="connsiteX4" fmla="*/ 0 w 9017155"/>
              <a:gd name="connsiteY4" fmla="*/ 6638270 h 6638270"/>
              <a:gd name="connsiteX5" fmla="*/ 22520 w 9017155"/>
              <a:gd name="connsiteY5" fmla="*/ 1421556 h 6638270"/>
              <a:gd name="connsiteX6" fmla="*/ 2547864 w 9017155"/>
              <a:gd name="connsiteY6" fmla="*/ 216487 h 6638270"/>
              <a:gd name="connsiteX0" fmla="*/ 2553758 w 9023049"/>
              <a:gd name="connsiteY0" fmla="*/ 216487 h 6638270"/>
              <a:gd name="connsiteX1" fmla="*/ 4894151 w 9023049"/>
              <a:gd name="connsiteY1" fmla="*/ 443423 h 6638270"/>
              <a:gd name="connsiteX2" fmla="*/ 9008762 w 9023049"/>
              <a:gd name="connsiteY2" fmla="*/ 2262509 h 6638270"/>
              <a:gd name="connsiteX3" fmla="*/ 9023049 w 9023049"/>
              <a:gd name="connsiteY3" fmla="*/ 6614457 h 6638270"/>
              <a:gd name="connsiteX4" fmla="*/ 5894 w 9023049"/>
              <a:gd name="connsiteY4" fmla="*/ 6638270 h 6638270"/>
              <a:gd name="connsiteX5" fmla="*/ 1781 w 9023049"/>
              <a:gd name="connsiteY5" fmla="*/ 1430434 h 6638270"/>
              <a:gd name="connsiteX6" fmla="*/ 2553758 w 9023049"/>
              <a:gd name="connsiteY6" fmla="*/ 216487 h 6638270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9008762 w 9023049"/>
              <a:gd name="connsiteY2" fmla="*/ 2233200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  <a:gd name="connsiteX0" fmla="*/ 2420593 w 9023049"/>
              <a:gd name="connsiteY0" fmla="*/ 231567 h 6608961"/>
              <a:gd name="connsiteX1" fmla="*/ 4894151 w 9023049"/>
              <a:gd name="connsiteY1" fmla="*/ 414114 h 6608961"/>
              <a:gd name="connsiteX2" fmla="*/ 8999884 w 9023049"/>
              <a:gd name="connsiteY2" fmla="*/ 2073402 h 6608961"/>
              <a:gd name="connsiteX3" fmla="*/ 9023049 w 9023049"/>
              <a:gd name="connsiteY3" fmla="*/ 6585148 h 6608961"/>
              <a:gd name="connsiteX4" fmla="*/ 5894 w 9023049"/>
              <a:gd name="connsiteY4" fmla="*/ 6608961 h 6608961"/>
              <a:gd name="connsiteX5" fmla="*/ 1781 w 9023049"/>
              <a:gd name="connsiteY5" fmla="*/ 1401125 h 6608961"/>
              <a:gd name="connsiteX6" fmla="*/ 2420593 w 9023049"/>
              <a:gd name="connsiteY6" fmla="*/ 231567 h 660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23049" h="6608961">
                <a:moveTo>
                  <a:pt x="2420593" y="231567"/>
                </a:moveTo>
                <a:cubicBezTo>
                  <a:pt x="3177081" y="-165308"/>
                  <a:pt x="4061463" y="-17686"/>
                  <a:pt x="4894151" y="414114"/>
                </a:cubicBezTo>
                <a:lnTo>
                  <a:pt x="8999884" y="2073402"/>
                </a:lnTo>
                <a:cubicBezTo>
                  <a:pt x="9004646" y="3524051"/>
                  <a:pt x="9018287" y="5134499"/>
                  <a:pt x="9023049" y="6585148"/>
                </a:cubicBezTo>
                <a:lnTo>
                  <a:pt x="5894" y="6608961"/>
                </a:lnTo>
                <a:cubicBezTo>
                  <a:pt x="13401" y="4870056"/>
                  <a:pt x="-5726" y="3140030"/>
                  <a:pt x="1781" y="1401125"/>
                </a:cubicBezTo>
                <a:lnTo>
                  <a:pt x="2420593" y="2315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000" dirty="0">
              <a:latin typeface="Minion Pro" pitchFamily="18" charset="0"/>
            </a:endParaRPr>
          </a:p>
        </p:txBody>
      </p:sp>
      <p:sp>
        <p:nvSpPr>
          <p:cNvPr id="11" name="Egy oldalon két sarkán levágott téglalap 7"/>
          <p:cNvSpPr/>
          <p:nvPr userDrawn="1"/>
        </p:nvSpPr>
        <p:spPr>
          <a:xfrm rot="10800000">
            <a:off x="147506" y="138068"/>
            <a:ext cx="1832205" cy="409708"/>
          </a:xfrm>
          <a:custGeom>
            <a:avLst/>
            <a:gdLst>
              <a:gd name="connsiteX0" fmla="*/ 120016 w 1552218"/>
              <a:gd name="connsiteY0" fmla="*/ 0 h 720080"/>
              <a:gd name="connsiteX1" fmla="*/ 1432202 w 1552218"/>
              <a:gd name="connsiteY1" fmla="*/ 0 h 720080"/>
              <a:gd name="connsiteX2" fmla="*/ 1552218 w 1552218"/>
              <a:gd name="connsiteY2" fmla="*/ 120016 h 720080"/>
              <a:gd name="connsiteX3" fmla="*/ 1552218 w 1552218"/>
              <a:gd name="connsiteY3" fmla="*/ 720080 h 720080"/>
              <a:gd name="connsiteX4" fmla="*/ 1552218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720080 h 720080"/>
              <a:gd name="connsiteX7" fmla="*/ 0 w 1552218"/>
              <a:gd name="connsiteY7" fmla="*/ 120016 h 720080"/>
              <a:gd name="connsiteX8" fmla="*/ 120016 w 1552218"/>
              <a:gd name="connsiteY8" fmla="*/ 0 h 720080"/>
              <a:gd name="connsiteX0" fmla="*/ 120016 w 1552218"/>
              <a:gd name="connsiteY0" fmla="*/ 0 h 720080"/>
              <a:gd name="connsiteX1" fmla="*/ 1552218 w 1552218"/>
              <a:gd name="connsiteY1" fmla="*/ 120016 h 720080"/>
              <a:gd name="connsiteX2" fmla="*/ 1552218 w 1552218"/>
              <a:gd name="connsiteY2" fmla="*/ 720080 h 720080"/>
              <a:gd name="connsiteX3" fmla="*/ 1552218 w 1552218"/>
              <a:gd name="connsiteY3" fmla="*/ 720080 h 720080"/>
              <a:gd name="connsiteX4" fmla="*/ 0 w 1552218"/>
              <a:gd name="connsiteY4" fmla="*/ 720080 h 720080"/>
              <a:gd name="connsiteX5" fmla="*/ 0 w 1552218"/>
              <a:gd name="connsiteY5" fmla="*/ 720080 h 720080"/>
              <a:gd name="connsiteX6" fmla="*/ 0 w 1552218"/>
              <a:gd name="connsiteY6" fmla="*/ 120016 h 720080"/>
              <a:gd name="connsiteX7" fmla="*/ 120016 w 1552218"/>
              <a:gd name="connsiteY7" fmla="*/ 0 h 720080"/>
              <a:gd name="connsiteX0" fmla="*/ 805816 w 1552218"/>
              <a:gd name="connsiteY0" fmla="*/ 0 h 722461"/>
              <a:gd name="connsiteX1" fmla="*/ 1552218 w 1552218"/>
              <a:gd name="connsiteY1" fmla="*/ 122397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0 w 1552218"/>
              <a:gd name="connsiteY6" fmla="*/ 122397 h 722461"/>
              <a:gd name="connsiteX7" fmla="*/ 805816 w 1552218"/>
              <a:gd name="connsiteY7" fmla="*/ 0 h 722461"/>
              <a:gd name="connsiteX0" fmla="*/ 805816 w 1552218"/>
              <a:gd name="connsiteY0" fmla="*/ 0 h 722461"/>
              <a:gd name="connsiteX1" fmla="*/ 885468 w 1552218"/>
              <a:gd name="connsiteY1" fmla="*/ 415291 h 722461"/>
              <a:gd name="connsiteX2" fmla="*/ 1552218 w 1552218"/>
              <a:gd name="connsiteY2" fmla="*/ 722461 h 722461"/>
              <a:gd name="connsiteX3" fmla="*/ 1552218 w 1552218"/>
              <a:gd name="connsiteY3" fmla="*/ 722461 h 722461"/>
              <a:gd name="connsiteX4" fmla="*/ 0 w 1552218"/>
              <a:gd name="connsiteY4" fmla="*/ 722461 h 722461"/>
              <a:gd name="connsiteX5" fmla="*/ 0 w 1552218"/>
              <a:gd name="connsiteY5" fmla="*/ 722461 h 722461"/>
              <a:gd name="connsiteX6" fmla="*/ 571500 w 1552218"/>
              <a:gd name="connsiteY6" fmla="*/ 427197 h 722461"/>
              <a:gd name="connsiteX7" fmla="*/ 805816 w 1552218"/>
              <a:gd name="connsiteY7" fmla="*/ 0 h 722461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41522 w 1552218"/>
              <a:gd name="connsiteY0" fmla="*/ 0 h 441474"/>
              <a:gd name="connsiteX1" fmla="*/ 885468 w 1552218"/>
              <a:gd name="connsiteY1" fmla="*/ 134304 h 441474"/>
              <a:gd name="connsiteX2" fmla="*/ 1552218 w 1552218"/>
              <a:gd name="connsiteY2" fmla="*/ 441474 h 441474"/>
              <a:gd name="connsiteX3" fmla="*/ 1552218 w 1552218"/>
              <a:gd name="connsiteY3" fmla="*/ 441474 h 441474"/>
              <a:gd name="connsiteX4" fmla="*/ 0 w 1552218"/>
              <a:gd name="connsiteY4" fmla="*/ 441474 h 441474"/>
              <a:gd name="connsiteX5" fmla="*/ 0 w 1552218"/>
              <a:gd name="connsiteY5" fmla="*/ 441474 h 441474"/>
              <a:gd name="connsiteX6" fmla="*/ 571500 w 1552218"/>
              <a:gd name="connsiteY6" fmla="*/ 146210 h 441474"/>
              <a:gd name="connsiteX7" fmla="*/ 741522 w 1552218"/>
              <a:gd name="connsiteY7" fmla="*/ 0 h 441474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71500 w 1552218"/>
              <a:gd name="connsiteY6" fmla="*/ 652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885468 w 1552218"/>
              <a:gd name="connsiteY1" fmla="*/ 53341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566738 w 1552218"/>
              <a:gd name="connsiteY6" fmla="*/ 55722 h 360511"/>
              <a:gd name="connsiteX7" fmla="*/ 715328 w 1552218"/>
              <a:gd name="connsiteY7" fmla="*/ 0 h 360511"/>
              <a:gd name="connsiteX0" fmla="*/ 715328 w 1552218"/>
              <a:gd name="connsiteY0" fmla="*/ 17 h 360528"/>
              <a:gd name="connsiteX1" fmla="*/ 885468 w 1552218"/>
              <a:gd name="connsiteY1" fmla="*/ 53358 h 360528"/>
              <a:gd name="connsiteX2" fmla="*/ 1552218 w 1552218"/>
              <a:gd name="connsiteY2" fmla="*/ 360528 h 360528"/>
              <a:gd name="connsiteX3" fmla="*/ 1552218 w 1552218"/>
              <a:gd name="connsiteY3" fmla="*/ 360528 h 360528"/>
              <a:gd name="connsiteX4" fmla="*/ 0 w 1552218"/>
              <a:gd name="connsiteY4" fmla="*/ 360528 h 360528"/>
              <a:gd name="connsiteX5" fmla="*/ 0 w 1552218"/>
              <a:gd name="connsiteY5" fmla="*/ 360528 h 360528"/>
              <a:gd name="connsiteX6" fmla="*/ 566738 w 1552218"/>
              <a:gd name="connsiteY6" fmla="*/ 55739 h 360528"/>
              <a:gd name="connsiteX7" fmla="*/ 715328 w 1552218"/>
              <a:gd name="connsiteY7" fmla="*/ 17 h 360528"/>
              <a:gd name="connsiteX0" fmla="*/ 715328 w 1552218"/>
              <a:gd name="connsiteY0" fmla="*/ 5 h 360516"/>
              <a:gd name="connsiteX1" fmla="*/ 956906 w 1552218"/>
              <a:gd name="connsiteY1" fmla="*/ 84302 h 360516"/>
              <a:gd name="connsiteX2" fmla="*/ 1552218 w 1552218"/>
              <a:gd name="connsiteY2" fmla="*/ 360516 h 360516"/>
              <a:gd name="connsiteX3" fmla="*/ 1552218 w 1552218"/>
              <a:gd name="connsiteY3" fmla="*/ 360516 h 360516"/>
              <a:gd name="connsiteX4" fmla="*/ 0 w 1552218"/>
              <a:gd name="connsiteY4" fmla="*/ 360516 h 360516"/>
              <a:gd name="connsiteX5" fmla="*/ 0 w 1552218"/>
              <a:gd name="connsiteY5" fmla="*/ 360516 h 360516"/>
              <a:gd name="connsiteX6" fmla="*/ 566738 w 1552218"/>
              <a:gd name="connsiteY6" fmla="*/ 55727 h 360516"/>
              <a:gd name="connsiteX7" fmla="*/ 715328 w 1552218"/>
              <a:gd name="connsiteY7" fmla="*/ 5 h 360516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566738 w 1552218"/>
              <a:gd name="connsiteY6" fmla="*/ 55726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4 h 360515"/>
              <a:gd name="connsiteX1" fmla="*/ 956906 w 1552218"/>
              <a:gd name="connsiteY1" fmla="*/ 84301 h 360515"/>
              <a:gd name="connsiteX2" fmla="*/ 1552218 w 1552218"/>
              <a:gd name="connsiteY2" fmla="*/ 360515 h 360515"/>
              <a:gd name="connsiteX3" fmla="*/ 1552218 w 1552218"/>
              <a:gd name="connsiteY3" fmla="*/ 360515 h 360515"/>
              <a:gd name="connsiteX4" fmla="*/ 0 w 1552218"/>
              <a:gd name="connsiteY4" fmla="*/ 360515 h 360515"/>
              <a:gd name="connsiteX5" fmla="*/ 0 w 1552218"/>
              <a:gd name="connsiteY5" fmla="*/ 360515 h 360515"/>
              <a:gd name="connsiteX6" fmla="*/ 488156 w 1552218"/>
              <a:gd name="connsiteY6" fmla="*/ 103351 h 360515"/>
              <a:gd name="connsiteX7" fmla="*/ 715328 w 1552218"/>
              <a:gd name="connsiteY7" fmla="*/ 4 h 360515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15328 w 1552218"/>
              <a:gd name="connsiteY0" fmla="*/ 0 h 360511"/>
              <a:gd name="connsiteX1" fmla="*/ 956906 w 1552218"/>
              <a:gd name="connsiteY1" fmla="*/ 84297 h 360511"/>
              <a:gd name="connsiteX2" fmla="*/ 1552218 w 1552218"/>
              <a:gd name="connsiteY2" fmla="*/ 360511 h 360511"/>
              <a:gd name="connsiteX3" fmla="*/ 1552218 w 1552218"/>
              <a:gd name="connsiteY3" fmla="*/ 360511 h 360511"/>
              <a:gd name="connsiteX4" fmla="*/ 0 w 1552218"/>
              <a:gd name="connsiteY4" fmla="*/ 360511 h 360511"/>
              <a:gd name="connsiteX5" fmla="*/ 0 w 1552218"/>
              <a:gd name="connsiteY5" fmla="*/ 360511 h 360511"/>
              <a:gd name="connsiteX6" fmla="*/ 488156 w 1552218"/>
              <a:gd name="connsiteY6" fmla="*/ 103347 h 360511"/>
              <a:gd name="connsiteX7" fmla="*/ 715328 w 1552218"/>
              <a:gd name="connsiteY7" fmla="*/ 0 h 360511"/>
              <a:gd name="connsiteX0" fmla="*/ 776428 w 1552218"/>
              <a:gd name="connsiteY0" fmla="*/ 0 h 363492"/>
              <a:gd name="connsiteX1" fmla="*/ 956906 w 1552218"/>
              <a:gd name="connsiteY1" fmla="*/ 87278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488156 w 1552218"/>
              <a:gd name="connsiteY6" fmla="*/ 106328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6428 w 1552218"/>
              <a:gd name="connsiteY0" fmla="*/ 0 h 363492"/>
              <a:gd name="connsiteX1" fmla="*/ 995653 w 1552218"/>
              <a:gd name="connsiteY1" fmla="*/ 84297 h 363492"/>
              <a:gd name="connsiteX2" fmla="*/ 1552218 w 1552218"/>
              <a:gd name="connsiteY2" fmla="*/ 363492 h 363492"/>
              <a:gd name="connsiteX3" fmla="*/ 1552218 w 1552218"/>
              <a:gd name="connsiteY3" fmla="*/ 363492 h 363492"/>
              <a:gd name="connsiteX4" fmla="*/ 0 w 1552218"/>
              <a:gd name="connsiteY4" fmla="*/ 363492 h 363492"/>
              <a:gd name="connsiteX5" fmla="*/ 0 w 1552218"/>
              <a:gd name="connsiteY5" fmla="*/ 363492 h 363492"/>
              <a:gd name="connsiteX6" fmla="*/ 558198 w 1552218"/>
              <a:gd name="connsiteY6" fmla="*/ 86955 h 363492"/>
              <a:gd name="connsiteX7" fmla="*/ 776428 w 1552218"/>
              <a:gd name="connsiteY7" fmla="*/ 0 h 363492"/>
              <a:gd name="connsiteX0" fmla="*/ 773448 w 1552218"/>
              <a:gd name="connsiteY0" fmla="*/ 0 h 347099"/>
              <a:gd name="connsiteX1" fmla="*/ 995653 w 1552218"/>
              <a:gd name="connsiteY1" fmla="*/ 67904 h 347099"/>
              <a:gd name="connsiteX2" fmla="*/ 1552218 w 1552218"/>
              <a:gd name="connsiteY2" fmla="*/ 347099 h 347099"/>
              <a:gd name="connsiteX3" fmla="*/ 1552218 w 1552218"/>
              <a:gd name="connsiteY3" fmla="*/ 347099 h 347099"/>
              <a:gd name="connsiteX4" fmla="*/ 0 w 1552218"/>
              <a:gd name="connsiteY4" fmla="*/ 347099 h 347099"/>
              <a:gd name="connsiteX5" fmla="*/ 0 w 1552218"/>
              <a:gd name="connsiteY5" fmla="*/ 347099 h 347099"/>
              <a:gd name="connsiteX6" fmla="*/ 558198 w 1552218"/>
              <a:gd name="connsiteY6" fmla="*/ 70562 h 347099"/>
              <a:gd name="connsiteX7" fmla="*/ 773448 w 1552218"/>
              <a:gd name="connsiteY7" fmla="*/ 0 h 34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2218" h="347099">
                <a:moveTo>
                  <a:pt x="773448" y="0"/>
                </a:moveTo>
                <a:cubicBezTo>
                  <a:pt x="901595" y="6975"/>
                  <a:pt x="928621" y="32660"/>
                  <a:pt x="995653" y="67904"/>
                </a:cubicBezTo>
                <a:lnTo>
                  <a:pt x="1552218" y="347099"/>
                </a:lnTo>
                <a:lnTo>
                  <a:pt x="1552218" y="347099"/>
                </a:lnTo>
                <a:lnTo>
                  <a:pt x="0" y="347099"/>
                </a:lnTo>
                <a:lnTo>
                  <a:pt x="0" y="347099"/>
                </a:lnTo>
                <a:lnTo>
                  <a:pt x="558198" y="70562"/>
                </a:lnTo>
                <a:cubicBezTo>
                  <a:pt x="620186" y="37925"/>
                  <a:pt x="639559" y="13924"/>
                  <a:pt x="773448" y="0"/>
                </a:cubicBezTo>
                <a:close/>
              </a:path>
            </a:pathLst>
          </a:custGeom>
          <a:solidFill>
            <a:srgbClr val="FFC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/>
          <p:cNvCxnSpPr/>
          <p:nvPr userDrawn="1"/>
        </p:nvCxnSpPr>
        <p:spPr>
          <a:xfrm>
            <a:off x="7305349" y="966133"/>
            <a:ext cx="14983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 userDrawn="1"/>
        </p:nvCxnSpPr>
        <p:spPr>
          <a:xfrm>
            <a:off x="7301426" y="1135094"/>
            <a:ext cx="15022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 userDrawn="1"/>
        </p:nvSpPr>
        <p:spPr>
          <a:xfrm>
            <a:off x="7318251" y="951844"/>
            <a:ext cx="14525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700" dirty="0"/>
              <a:t>INFO@KIG.HU  |  WWW.KIG.HU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957808" y="1906488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pic>
        <p:nvPicPr>
          <p:cNvPr id="15" name="Kép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349" y="289364"/>
            <a:ext cx="1529274" cy="619356"/>
          </a:xfrm>
          <a:prstGeom prst="rect">
            <a:avLst/>
          </a:prstGeom>
        </p:spPr>
      </p:pic>
      <p:cxnSp>
        <p:nvCxnSpPr>
          <p:cNvPr id="17" name="Egyenes összekötő 16"/>
          <p:cNvCxnSpPr/>
          <p:nvPr userDrawn="1"/>
        </p:nvCxnSpPr>
        <p:spPr>
          <a:xfrm>
            <a:off x="539552" y="6448153"/>
            <a:ext cx="80648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 userDrawn="1"/>
        </p:nvSpPr>
        <p:spPr>
          <a:xfrm>
            <a:off x="1384236" y="6495147"/>
            <a:ext cx="69321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000" spc="300" dirty="0">
                <a:solidFill>
                  <a:schemeClr val="tx2">
                    <a:lumMod val="75000"/>
                  </a:schemeClr>
                </a:solidFill>
              </a:rPr>
              <a:t>SÁNDOR ISTVÁN ÚJPEST GYERMEKEIÉRT</a:t>
            </a:r>
            <a:r>
              <a:rPr lang="hu-HU" sz="1000" spc="300" baseline="0" dirty="0">
                <a:solidFill>
                  <a:schemeClr val="tx2">
                    <a:lumMod val="75000"/>
                  </a:schemeClr>
                </a:solidFill>
              </a:rPr>
              <a:t> DÍJJAL KITÜNTETETT ISKOLA</a:t>
            </a:r>
            <a:endParaRPr lang="hu-HU" sz="1000" spc="3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50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F1395-6782-4CDB-9332-637DC1FB11D9}" type="datetimeFigureOut">
              <a:rPr lang="hu-HU" smtClean="0"/>
              <a:pPr/>
              <a:t>2025. 12. 09.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01EE1-785B-4684-91B7-BD9BC27064F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5160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1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ktatas.hu/kozneveles/tankotelezettseg/tankotelezettseg_halasztasa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>
                <a:solidFill>
                  <a:srgbClr val="003399"/>
                </a:solidFill>
              </a:rPr>
              <a:t>Csábi Ágnes igazgatóhelyettes</a:t>
            </a:r>
          </a:p>
          <a:p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/>
              <a:t>Tájékoztató iskolánk leendő első osztályairól</a:t>
            </a:r>
            <a:br>
              <a:rPr lang="hu-HU" sz="3600" dirty="0"/>
            </a:br>
            <a:r>
              <a:rPr lang="hu-HU" sz="3600" i="1" dirty="0"/>
              <a:t>2025/26. tanév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25000" lnSpcReduction="20000"/>
          </a:bodyPr>
          <a:lstStyle/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386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908720"/>
            <a:ext cx="4320480" cy="720080"/>
          </a:xfrm>
        </p:spPr>
        <p:txBody>
          <a:bodyPr/>
          <a:lstStyle/>
          <a:p>
            <a:r>
              <a:rPr lang="hu-HU" dirty="0"/>
              <a:t>ISKOLAVÁRÓ NYÍLT NAPOK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b="1" dirty="0"/>
              <a:t>Február 6-án és/vagy február 20-án </a:t>
            </a:r>
          </a:p>
          <a:p>
            <a:pPr>
              <a:buNone/>
            </a:pPr>
            <a:r>
              <a:rPr lang="hu-HU" dirty="0"/>
              <a:t>A program ezeken a péntekeken 13:30-16:00 óráig tart</a:t>
            </a:r>
          </a:p>
          <a:p>
            <a:pPr>
              <a:buNone/>
            </a:pPr>
            <a:r>
              <a:rPr lang="hu-HU" dirty="0"/>
              <a:t>Előzetes regisztráció: február 2-től a honlapunkon keresztül (kig.hu)</a:t>
            </a:r>
          </a:p>
          <a:p>
            <a:pPr>
              <a:buNone/>
            </a:pPr>
            <a:r>
              <a:rPr lang="hu-HU" dirty="0"/>
              <a:t>Nyílt nap után: online kérdőív </a:t>
            </a:r>
            <a:r>
              <a:rPr lang="hu-HU" sz="2000" i="1" dirty="0"/>
              <a:t>(a gyermek megismerése, szülők iskolával kapcsolatos elképzelései, betekintés a mi nevelési elveinkbe)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31640" y="1124744"/>
            <a:ext cx="4176464" cy="432048"/>
          </a:xfrm>
        </p:spPr>
        <p:txBody>
          <a:bodyPr/>
          <a:lstStyle/>
          <a:p>
            <a:r>
              <a:rPr lang="hu-HU" dirty="0"/>
              <a:t>BEIRATKOZÁS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7584" y="1844824"/>
            <a:ext cx="7632848" cy="417672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b="1" dirty="0"/>
              <a:t>Április 23. 24</a:t>
            </a:r>
            <a:r>
              <a:rPr lang="hu-HU" dirty="0"/>
              <a:t>. személyes jelenléttel (szükséges adatok előzetes  online feltöltése BÁI felületre)</a:t>
            </a:r>
          </a:p>
          <a:p>
            <a:pPr>
              <a:buNone/>
            </a:pPr>
            <a:r>
              <a:rPr lang="hu-HU" dirty="0"/>
              <a:t>Beiratkozáshoz szükséges dokumentumok:</a:t>
            </a:r>
          </a:p>
          <a:p>
            <a:r>
              <a:rPr lang="hu-HU" dirty="0"/>
              <a:t>- személyi igazolvány (a tanulóé)</a:t>
            </a:r>
          </a:p>
          <a:p>
            <a:r>
              <a:rPr lang="hu-HU" dirty="0"/>
              <a:t>- lakcímkártyák (a szülőké is)</a:t>
            </a:r>
          </a:p>
          <a:p>
            <a:r>
              <a:rPr lang="hu-HU" dirty="0"/>
              <a:t>- TAJ kártya (a tanulóé) olvasható másolata</a:t>
            </a:r>
          </a:p>
          <a:p>
            <a:r>
              <a:rPr lang="hu-HU" dirty="0"/>
              <a:t>- nyilatkozat az életvitelszerű ott lakásról</a:t>
            </a:r>
          </a:p>
          <a:p>
            <a:r>
              <a:rPr lang="hu-HU" dirty="0"/>
              <a:t>- nyilatkozat a közös szülői felügyeleti jog gyakorlásáról</a:t>
            </a:r>
          </a:p>
          <a:p>
            <a:r>
              <a:rPr lang="hu-HU" dirty="0"/>
              <a:t>- nyilatkozat az erkölcstan vagy a hit-és erkölcstan választásáról.</a:t>
            </a:r>
          </a:p>
          <a:p>
            <a:r>
              <a:rPr lang="hu-HU" dirty="0"/>
              <a:t>- szakértői és/vagy óvodai vagy egyéb szakvélemény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Iskolaválasztás szempontjai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b="1" dirty="0"/>
              <a:t>Iskolaérettség</a:t>
            </a:r>
          </a:p>
          <a:p>
            <a:pPr marL="0" indent="0">
              <a:buNone/>
            </a:pPr>
            <a:r>
              <a:rPr lang="hu-HU" b="1" dirty="0"/>
              <a:t>          </a:t>
            </a:r>
            <a:r>
              <a:rPr lang="hu-HU" sz="2200" b="1" i="1" dirty="0"/>
              <a:t>szociális, kognitív, fizikális alkalmasság</a:t>
            </a:r>
            <a:endParaRPr lang="hu-HU" sz="2200" i="1" dirty="0"/>
          </a:p>
          <a:p>
            <a:pPr marL="0" indent="0">
              <a:buNone/>
            </a:pPr>
            <a:endParaRPr lang="hu-HU" sz="2000" dirty="0"/>
          </a:p>
          <a:p>
            <a:pPr marL="0" indent="0" algn="ctr">
              <a:buNone/>
            </a:pPr>
            <a:r>
              <a:rPr lang="hu-HU" sz="2000" dirty="0"/>
              <a:t>(Tankötelezettség megkezdésének halasztása/ </a:t>
            </a:r>
          </a:p>
          <a:p>
            <a:pPr marL="0" indent="0" algn="ctr">
              <a:buNone/>
            </a:pPr>
            <a:r>
              <a:rPr lang="hu-HU" sz="2000" dirty="0"/>
              <a:t>kérelem beadása: 2025.dec.29. - 2026. január 19.   OH/ügyfélkapu, postai út)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2000" dirty="0">
                <a:hlinkClick r:id="rId2"/>
              </a:rPr>
              <a:t>https://www.oktatas.hu/kozneveles/tankotelezettseg/tankotelezettseg_halasztasa</a:t>
            </a:r>
            <a:endParaRPr lang="hu-HU" sz="2000" dirty="0"/>
          </a:p>
          <a:p>
            <a:pPr>
              <a:buNone/>
            </a:pPr>
            <a:endParaRPr lang="hu-HU" dirty="0"/>
          </a:p>
          <a:p>
            <a:r>
              <a:rPr lang="hu-HU" b="1" dirty="0"/>
              <a:t>Az iskola elhelyezkedése</a:t>
            </a:r>
          </a:p>
          <a:p>
            <a:r>
              <a:rPr lang="hu-HU" b="1" dirty="0"/>
              <a:t>Előzetes tapasztalatok</a:t>
            </a:r>
          </a:p>
          <a:p>
            <a:r>
              <a:rPr lang="hu-HU" b="1" dirty="0"/>
              <a:t>Ismerkedés </a:t>
            </a:r>
          </a:p>
          <a:p>
            <a:r>
              <a:rPr lang="hu-HU" b="1" dirty="0"/>
              <a:t>Legyen egy „B” terv</a:t>
            </a:r>
          </a:p>
          <a:p>
            <a:pPr>
              <a:buNone/>
            </a:pPr>
            <a:endParaRPr lang="hu-HU" dirty="0"/>
          </a:p>
          <a:p>
            <a:pPr>
              <a:buNone/>
            </a:pPr>
            <a:endParaRPr lang="hu-HU" dirty="0"/>
          </a:p>
          <a:p>
            <a:pPr>
              <a:buNone/>
            </a:pPr>
            <a:endParaRPr lang="hu-HU" dirty="0"/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6120680" cy="648072"/>
          </a:xfrm>
        </p:spPr>
        <p:txBody>
          <a:bodyPr/>
          <a:lstStyle/>
          <a:p>
            <a:r>
              <a:rPr lang="hu-HU" dirty="0"/>
              <a:t>Örömteli iskolakezdést kívánunk!</a:t>
            </a: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24744"/>
            <a:ext cx="3838798" cy="2156925"/>
          </a:xfr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75656" y="3796322"/>
            <a:ext cx="2880320" cy="2160240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33133" y="1355308"/>
            <a:ext cx="2647636" cy="1985727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044398"/>
            <a:ext cx="3987441" cy="224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288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94303" y="1268760"/>
            <a:ext cx="4176464" cy="432048"/>
          </a:xfrm>
        </p:spPr>
        <p:txBody>
          <a:bodyPr/>
          <a:lstStyle/>
          <a:p>
            <a:r>
              <a:rPr lang="hu-HU" dirty="0"/>
              <a:t>OSZTÁLYAINKRÓL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1988840"/>
            <a:ext cx="7848872" cy="403270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u-HU" sz="2800" dirty="0"/>
              <a:t>12 tanulócsoport (évfolyamonként 3-3 osztály)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sz="2800" dirty="0"/>
              <a:t>Osztályaink nem  tagozatosak </a:t>
            </a:r>
          </a:p>
          <a:p>
            <a:pPr>
              <a:buNone/>
            </a:pPr>
            <a:r>
              <a:rPr lang="hu-HU" sz="2800" dirty="0"/>
              <a:t>(egységes követelményrendszer, tantárgyi struktúra)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sz="2800" dirty="0"/>
              <a:t>Legalább 2 tanító összehangolt együttes irányítása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sz="2800" dirty="0"/>
              <a:t>Minden osztályban tanítjuk a népi játékok, a néptánc alapjait.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sz="2800" dirty="0"/>
              <a:t>Idegen nyelv oktatás (angol vagy német) 3.évfolyamtól indul </a:t>
            </a:r>
            <a:r>
              <a:rPr lang="hu-HU" sz="2200" dirty="0"/>
              <a:t>(heti 2 órában)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sz="2800" dirty="0"/>
              <a:t>Digitális kultúra 3. osztálytól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5576" y="1340768"/>
            <a:ext cx="4248472" cy="720080"/>
          </a:xfrm>
        </p:spPr>
        <p:txBody>
          <a:bodyPr/>
          <a:lstStyle/>
          <a:p>
            <a:r>
              <a:rPr lang="hu-HU" dirty="0"/>
              <a:t>LEGFONTOSABB ÉRTÉKEINK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 tanítók szakmai tapasztalata, szaktudása, pedagógiai elhivatottsága</a:t>
            </a:r>
          </a:p>
          <a:p>
            <a:r>
              <a:rPr lang="hu-HU" dirty="0"/>
              <a:t>A művészeti nevelés melletti elköteleződés</a:t>
            </a:r>
          </a:p>
          <a:p>
            <a:r>
              <a:rPr lang="hu-HU" dirty="0"/>
              <a:t>A sport, a mozgás fontossága</a:t>
            </a:r>
          </a:p>
          <a:p>
            <a:r>
              <a:rPr lang="hu-HU" dirty="0"/>
              <a:t>A tehetséggondozás</a:t>
            </a:r>
          </a:p>
          <a:p>
            <a:r>
              <a:rPr lang="hu-HU" dirty="0"/>
              <a:t>Egyéni fejlesztés felzárkóztatás (Támogató munkacsoport)</a:t>
            </a:r>
          </a:p>
          <a:p>
            <a:r>
              <a:rPr lang="hu-HU" dirty="0"/>
              <a:t>Együttműködő, elfogadó iskolai közösségek kialakítása</a:t>
            </a:r>
          </a:p>
          <a:p>
            <a:r>
              <a:rPr lang="hu-HU" dirty="0"/>
              <a:t>Családokkal való jó együttműködés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47664" y="332656"/>
            <a:ext cx="4248472" cy="792088"/>
          </a:xfrm>
        </p:spPr>
        <p:txBody>
          <a:bodyPr/>
          <a:lstStyle/>
          <a:p>
            <a:r>
              <a:rPr lang="hu-HU" dirty="0"/>
              <a:t>TEHETSÉGGONDOZÓ SZAKKÖRÖK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1268760"/>
            <a:ext cx="7848872" cy="5040560"/>
          </a:xfrm>
        </p:spPr>
        <p:txBody>
          <a:bodyPr>
            <a:normAutofit fontScale="85000" lnSpcReduction="20000"/>
          </a:bodyPr>
          <a:lstStyle/>
          <a:p>
            <a:r>
              <a:rPr lang="hu-HU" dirty="0"/>
              <a:t>Énekkar </a:t>
            </a:r>
          </a:p>
          <a:p>
            <a:r>
              <a:rPr lang="hu-HU" dirty="0"/>
              <a:t>Színtársulat</a:t>
            </a:r>
          </a:p>
          <a:p>
            <a:r>
              <a:rPr lang="hu-HU" dirty="0"/>
              <a:t>Dráma szakkör</a:t>
            </a:r>
          </a:p>
          <a:p>
            <a:r>
              <a:rPr lang="hu-HU" dirty="0"/>
              <a:t>Tehetséggondozó önképzőkörök 3.évfolyamtól</a:t>
            </a:r>
          </a:p>
          <a:p>
            <a:r>
              <a:rPr lang="hu-HU" dirty="0"/>
              <a:t>Tömegsport</a:t>
            </a:r>
          </a:p>
          <a:p>
            <a:r>
              <a:rPr lang="hu-HU" dirty="0"/>
              <a:t>Iskolakönyvtár</a:t>
            </a:r>
          </a:p>
          <a:p>
            <a:pPr>
              <a:buNone/>
            </a:pPr>
            <a:r>
              <a:rPr lang="hu-HU" dirty="0"/>
              <a:t>Önköltséges tehetséggondozó foglalkozások</a:t>
            </a:r>
          </a:p>
          <a:p>
            <a:r>
              <a:rPr lang="hu-HU" dirty="0"/>
              <a:t>Kihelyezett zeneoktatás (Erkel Gyula Zeneiskola: szolfézs, furulya, zongora, trombita, gitár)</a:t>
            </a:r>
          </a:p>
          <a:p>
            <a:r>
              <a:rPr lang="hu-HU" dirty="0"/>
              <a:t>Informatika</a:t>
            </a:r>
          </a:p>
          <a:p>
            <a:r>
              <a:rPr lang="hu-HU" dirty="0"/>
              <a:t>Mesekuckó (komplex művészeti foglalkozás)</a:t>
            </a:r>
          </a:p>
          <a:p>
            <a:r>
              <a:rPr lang="hu-HU" dirty="0"/>
              <a:t>Kosárlabda</a:t>
            </a:r>
          </a:p>
          <a:p>
            <a:r>
              <a:rPr lang="hu-HU" dirty="0"/>
              <a:t>Karate</a:t>
            </a:r>
          </a:p>
          <a:p>
            <a:r>
              <a:rPr lang="hu-HU" dirty="0"/>
              <a:t>Foci</a:t>
            </a:r>
          </a:p>
          <a:p>
            <a:r>
              <a:rPr lang="hu-HU" dirty="0"/>
              <a:t>Úszás</a:t>
            </a:r>
          </a:p>
          <a:p>
            <a:r>
              <a:rPr lang="hu-HU" dirty="0"/>
              <a:t>Tánc (hipp-hopp, akrobatikus rock and roll)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87624" y="692696"/>
            <a:ext cx="4176464" cy="432048"/>
          </a:xfrm>
        </p:spPr>
        <p:txBody>
          <a:bodyPr/>
          <a:lstStyle/>
          <a:p>
            <a:r>
              <a:rPr lang="hu-HU" dirty="0"/>
              <a:t>HAGYOMÁNYAINK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7584" y="1340768"/>
            <a:ext cx="7632848" cy="50405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u-HU" b="1" i="1" dirty="0"/>
              <a:t>Osztályszintű </a:t>
            </a:r>
          </a:p>
          <a:p>
            <a:pPr>
              <a:buNone/>
            </a:pPr>
            <a:r>
              <a:rPr lang="hu-HU" dirty="0"/>
              <a:t>Nevezetes napok </a:t>
            </a:r>
            <a:r>
              <a:rPr lang="hu-HU" sz="1900" dirty="0"/>
              <a:t>(népmese, állatok-, víz világnapja, föld napja karácsony, anyák napja, színházlátogatás, osztálykirándulások, nyári táborok,…)</a:t>
            </a:r>
          </a:p>
          <a:p>
            <a:pPr>
              <a:buNone/>
            </a:pPr>
            <a:r>
              <a:rPr lang="hu-HU" b="1" i="1" dirty="0"/>
              <a:t>Tagozati szintű</a:t>
            </a:r>
          </a:p>
          <a:p>
            <a:pPr>
              <a:buNone/>
            </a:pPr>
            <a:r>
              <a:rPr lang="hu-HU" dirty="0"/>
              <a:t>elsősök ünnepélyes fogadása</a:t>
            </a:r>
          </a:p>
          <a:p>
            <a:pPr>
              <a:buNone/>
            </a:pPr>
            <a:r>
              <a:rPr lang="hu-HU" dirty="0"/>
              <a:t>magyar dal napja</a:t>
            </a:r>
          </a:p>
          <a:p>
            <a:pPr>
              <a:buNone/>
            </a:pPr>
            <a:r>
              <a:rPr lang="hu-HU" dirty="0"/>
              <a:t>zene világnapja </a:t>
            </a:r>
          </a:p>
          <a:p>
            <a:pPr>
              <a:buNone/>
            </a:pPr>
            <a:r>
              <a:rPr lang="hu-HU" dirty="0"/>
              <a:t>iskolai hangverseny (hangversenybérlet)</a:t>
            </a:r>
          </a:p>
          <a:p>
            <a:pPr>
              <a:buNone/>
            </a:pPr>
            <a:r>
              <a:rPr lang="hu-HU" dirty="0"/>
              <a:t>őszi, tavaszi jeles napok, ünnepi műsor</a:t>
            </a:r>
          </a:p>
          <a:p>
            <a:pPr>
              <a:buNone/>
            </a:pPr>
            <a:r>
              <a:rPr lang="hu-HU" dirty="0"/>
              <a:t>Mikulás-váltó</a:t>
            </a:r>
          </a:p>
          <a:p>
            <a:pPr>
              <a:buNone/>
            </a:pPr>
            <a:r>
              <a:rPr lang="hu-HU" dirty="0"/>
              <a:t>karácsonyi műsor</a:t>
            </a:r>
          </a:p>
          <a:p>
            <a:pPr>
              <a:buNone/>
            </a:pPr>
            <a:r>
              <a:rPr lang="hu-HU" dirty="0"/>
              <a:t>Károlyi napok rendezvényei, vetélkedői </a:t>
            </a:r>
            <a:r>
              <a:rPr lang="hu-HU" sz="1900" dirty="0"/>
              <a:t>(versmondó-, matematika-, énekverseny)</a:t>
            </a:r>
          </a:p>
          <a:p>
            <a:pPr>
              <a:buNone/>
            </a:pPr>
            <a:r>
              <a:rPr lang="hu-HU" dirty="0"/>
              <a:t>Károlyi pályázat</a:t>
            </a:r>
          </a:p>
          <a:p>
            <a:pPr>
              <a:buNone/>
            </a:pPr>
            <a:r>
              <a:rPr lang="hu-HU" dirty="0"/>
              <a:t>Károlyi fesztivál</a:t>
            </a:r>
          </a:p>
          <a:p>
            <a:pPr>
              <a:buNone/>
            </a:pPr>
            <a:endParaRPr lang="hu-HU" b="1" dirty="0"/>
          </a:p>
          <a:p>
            <a:pPr>
              <a:buNone/>
            </a:pPr>
            <a:endParaRPr lang="hu-HU" b="1" i="1" dirty="0"/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1340768"/>
            <a:ext cx="4392488" cy="720080"/>
          </a:xfrm>
        </p:spPr>
        <p:txBody>
          <a:bodyPr/>
          <a:lstStyle/>
          <a:p>
            <a:r>
              <a:rPr lang="hu-HU" dirty="0"/>
              <a:t>FELZÁRKÓZTATÁS, EGYÉNI FEJLESZTÉS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Kiscsoportos foglalkozások</a:t>
            </a:r>
          </a:p>
          <a:p>
            <a:r>
              <a:rPr lang="hu-HU" dirty="0"/>
              <a:t>Tanórai differenciálás</a:t>
            </a:r>
          </a:p>
          <a:p>
            <a:r>
              <a:rPr lang="hu-HU" dirty="0"/>
              <a:t>Támogató munkacsoport szakembereinek munkája</a:t>
            </a:r>
          </a:p>
          <a:p>
            <a:pPr>
              <a:buNone/>
            </a:pPr>
            <a:r>
              <a:rPr lang="hu-HU" dirty="0"/>
              <a:t>(fejlesztőpedagógus, iskolapszichológus, logopédus, védőnő, gyermekvédelmi szakember, gyógytestnevelő, utazó gyógypedagógus SNI)- Pedagógiai Szakszolgálat</a:t>
            </a:r>
          </a:p>
          <a:p>
            <a:r>
              <a:rPr lang="hu-HU" dirty="0"/>
              <a:t>A család támogató együttműködése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4320480" cy="576064"/>
          </a:xfrm>
        </p:spPr>
        <p:txBody>
          <a:bodyPr/>
          <a:lstStyle/>
          <a:p>
            <a:r>
              <a:rPr lang="hu-HU" dirty="0"/>
              <a:t>Értékelés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7584" y="1484784"/>
            <a:ext cx="7632848" cy="4536762"/>
          </a:xfrm>
        </p:spPr>
        <p:txBody>
          <a:bodyPr/>
          <a:lstStyle/>
          <a:p>
            <a:r>
              <a:rPr lang="hu-HU" dirty="0"/>
              <a:t>Szöveges értékelés </a:t>
            </a:r>
          </a:p>
          <a:p>
            <a:pPr>
              <a:buNone/>
            </a:pPr>
            <a:r>
              <a:rPr lang="hu-HU" dirty="0"/>
              <a:t>       második osztály félévéig</a:t>
            </a:r>
          </a:p>
          <a:p>
            <a:r>
              <a:rPr lang="hu-HU" dirty="0"/>
              <a:t>Érdemjeggyel történő osztályzás</a:t>
            </a:r>
          </a:p>
          <a:p>
            <a:pPr>
              <a:buNone/>
            </a:pPr>
            <a:r>
              <a:rPr lang="hu-HU" dirty="0"/>
              <a:t>       második évfolyam végétől (kivétel a 3. évfolyamon belépő idegennyelv)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KAPCSOLATTARTÁS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KRÉTA</a:t>
            </a:r>
          </a:p>
          <a:p>
            <a:r>
              <a:rPr lang="hu-HU" dirty="0"/>
              <a:t>Üzenő füzet</a:t>
            </a:r>
          </a:p>
          <a:p>
            <a:r>
              <a:rPr lang="hu-HU" dirty="0"/>
              <a:t>Elektronikus levelezés (osztálycsoportok)</a:t>
            </a:r>
          </a:p>
          <a:p>
            <a:r>
              <a:rPr lang="hu-HU" dirty="0"/>
              <a:t>Személyes találkozások</a:t>
            </a:r>
          </a:p>
          <a:p>
            <a:pPr>
              <a:buNone/>
            </a:pPr>
            <a:r>
              <a:rPr lang="hu-HU" dirty="0"/>
              <a:t>(hazamenetel, egyeztetett időpont, fogadóóra, szülői értekezlet, osztályprogramok)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75656" y="908720"/>
            <a:ext cx="4176464" cy="432048"/>
          </a:xfrm>
        </p:spPr>
        <p:txBody>
          <a:bodyPr/>
          <a:lstStyle/>
          <a:p>
            <a:r>
              <a:rPr lang="hu-HU" dirty="0"/>
              <a:t>NAPIRENDÜNK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7584" y="1556792"/>
            <a:ext cx="7632848" cy="446475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hu-HU" b="1" dirty="0"/>
              <a:t>7-</a:t>
            </a:r>
            <a:r>
              <a:rPr lang="hu-HU" b="1" i="1" dirty="0"/>
              <a:t>17 óra között</a:t>
            </a:r>
          </a:p>
          <a:p>
            <a:pPr>
              <a:buNone/>
            </a:pPr>
            <a:r>
              <a:rPr lang="hu-HU" i="1" dirty="0"/>
              <a:t>7-7.30: reggeli ügyelet </a:t>
            </a:r>
          </a:p>
          <a:p>
            <a:pPr>
              <a:buNone/>
            </a:pPr>
            <a:r>
              <a:rPr lang="hu-HU" dirty="0"/>
              <a:t>8.00-12.00: tanítási órák (4 tanóra, óraközi szünetekkel)</a:t>
            </a:r>
          </a:p>
          <a:p>
            <a:pPr>
              <a:buNone/>
            </a:pPr>
            <a:r>
              <a:rPr lang="hu-HU" dirty="0"/>
              <a:t>   8.45-9.00: reggeli</a:t>
            </a:r>
          </a:p>
          <a:p>
            <a:pPr>
              <a:buNone/>
            </a:pPr>
            <a:r>
              <a:rPr lang="hu-HU" dirty="0"/>
              <a:t>12.00-12.45: ebéd</a:t>
            </a:r>
          </a:p>
          <a:p>
            <a:pPr>
              <a:buNone/>
            </a:pPr>
            <a:r>
              <a:rPr lang="hu-HU" dirty="0"/>
              <a:t>13.00-14.00: szabadidős tevékenységek (mesehallgatás, közös játék, kézműves foglalkozás,..)</a:t>
            </a:r>
          </a:p>
          <a:p>
            <a:pPr>
              <a:buNone/>
            </a:pPr>
            <a:r>
              <a:rPr lang="hu-HU" dirty="0"/>
              <a:t>14.00-14.45: játék a szabadban</a:t>
            </a:r>
          </a:p>
          <a:p>
            <a:pPr>
              <a:buNone/>
            </a:pPr>
            <a:r>
              <a:rPr lang="hu-HU" dirty="0"/>
              <a:t>14.45-15.00: uzsonna</a:t>
            </a:r>
          </a:p>
          <a:p>
            <a:pPr>
              <a:buNone/>
            </a:pPr>
            <a:r>
              <a:rPr lang="hu-HU" dirty="0"/>
              <a:t>15.00-15.40: önálló tanulás</a:t>
            </a:r>
          </a:p>
          <a:p>
            <a:pPr>
              <a:buNone/>
            </a:pPr>
            <a:r>
              <a:rPr lang="hu-HU" dirty="0"/>
              <a:t>16.00:hazamenetel</a:t>
            </a:r>
          </a:p>
          <a:p>
            <a:pPr>
              <a:buNone/>
            </a:pPr>
            <a:r>
              <a:rPr lang="hu-HU" i="1" dirty="0"/>
              <a:t>16.00-17.00: évfolyamszintű összevont ügyelet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3714</TotalTime>
  <Words>573</Words>
  <Application>Microsoft Office PowerPoint</Application>
  <PresentationFormat>Diavetítés a képernyőre (4:3 oldalarány)</PresentationFormat>
  <Paragraphs>114</Paragraphs>
  <Slides>13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9" baseType="lpstr">
      <vt:lpstr>Arial</vt:lpstr>
      <vt:lpstr>Calibri</vt:lpstr>
      <vt:lpstr>Minion Pro</vt:lpstr>
      <vt:lpstr>Times New Roman</vt:lpstr>
      <vt:lpstr>Wingdings</vt:lpstr>
      <vt:lpstr>Office-téma</vt:lpstr>
      <vt:lpstr>Tájékoztató iskolánk leendő első osztályairól 2025/26. tanév</vt:lpstr>
      <vt:lpstr>OSZTÁLYAINKRÓL</vt:lpstr>
      <vt:lpstr>LEGFONTOSABB ÉRTÉKEINK</vt:lpstr>
      <vt:lpstr>TEHETSÉGGONDOZÓ SZAKKÖRÖK</vt:lpstr>
      <vt:lpstr>HAGYOMÁNYAINK</vt:lpstr>
      <vt:lpstr>FELZÁRKÓZTATÁS, EGYÉNI FEJLESZTÉS</vt:lpstr>
      <vt:lpstr>Értékelés</vt:lpstr>
      <vt:lpstr>KAPCSOLATTARTÁS</vt:lpstr>
      <vt:lpstr>NAPIRENDÜNK</vt:lpstr>
      <vt:lpstr>ISKOLAVÁRÓ NYÍLT NAPOK</vt:lpstr>
      <vt:lpstr>BEIRATKOZÁS</vt:lpstr>
      <vt:lpstr>Iskolaválasztás szempontjai</vt:lpstr>
      <vt:lpstr>Örömteli iskolakezdést kívánunk!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User1</dc:creator>
  <cp:lastModifiedBy>Hirmann László</cp:lastModifiedBy>
  <cp:revision>326</cp:revision>
  <cp:lastPrinted>2019-06-21T09:49:14Z</cp:lastPrinted>
  <dcterms:created xsi:type="dcterms:W3CDTF">2016-06-24T13:07:25Z</dcterms:created>
  <dcterms:modified xsi:type="dcterms:W3CDTF">2025-12-09T17:06:07Z</dcterms:modified>
</cp:coreProperties>
</file>